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976"/>
    <a:srgbClr val="0F6A93"/>
    <a:srgbClr val="CB9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0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9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9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7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10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206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81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95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709A7-ADA1-4DCD-9D22-A46AE7681994}" type="datetimeFigureOut">
              <a:rPr lang="ru-RU" smtClean="0"/>
              <a:t>вт 28.03.23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10291-0500-4EFD-9FAE-C3DB5FF971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50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80+ Бесплатные Днепр &amp; Река изображения - Pixab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8638"/>
            <a:ext cx="12171164" cy="805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43686" y="4629150"/>
            <a:ext cx="5414963" cy="175432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Як </a:t>
            </a:r>
            <a:r>
              <a:rPr lang="ru-RU" sz="3600" b="1" dirty="0" err="1" smtClean="0">
                <a:solidFill>
                  <a:schemeClr val="bg1"/>
                </a:solidFill>
                <a:latin typeface="Segoe Script" panose="020B0504020000000003" pitchFamily="34" charset="0"/>
              </a:rPr>
              <a:t>зберегти</a:t>
            </a:r>
            <a:r>
              <a:rPr lang="ru-RU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 воду </a:t>
            </a:r>
            <a:r>
              <a:rPr lang="ru-RU" sz="3600" b="1" dirty="0" err="1" smtClean="0">
                <a:solidFill>
                  <a:schemeClr val="bg1"/>
                </a:solidFill>
                <a:latin typeface="Segoe Script" panose="020B0504020000000003" pitchFamily="34" charset="0"/>
              </a:rPr>
              <a:t>Дніпра</a:t>
            </a:r>
            <a:r>
              <a:rPr lang="ru-RU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 від </a:t>
            </a:r>
            <a:r>
              <a:rPr lang="ru-RU" sz="3600" b="1" dirty="0" err="1" smtClean="0">
                <a:solidFill>
                  <a:schemeClr val="bg1"/>
                </a:solidFill>
                <a:latin typeface="Segoe Script" panose="020B0504020000000003" pitchFamily="34" charset="0"/>
              </a:rPr>
              <a:t>забруднення</a:t>
            </a:r>
            <a:endParaRPr lang="ru-RU" sz="3600" b="1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140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023" y="956013"/>
            <a:ext cx="10482263" cy="2062103"/>
          </a:xfrm>
          <a:prstGeom prst="rect">
            <a:avLst/>
          </a:prstGeom>
          <a:solidFill>
            <a:srgbClr val="007976"/>
          </a:solidFill>
        </p:spPr>
        <p:txBody>
          <a:bodyPr wrap="square">
            <a:spAutoFit/>
          </a:bodyPr>
          <a:lstStyle/>
          <a:p>
            <a:r>
              <a:rPr lang="ru-RU" sz="3200" b="0" i="0" dirty="0" err="1" smtClean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Дніпро</a:t>
            </a:r>
            <a:r>
              <a:rPr lang="ru-RU" b="0" i="0" dirty="0" smtClean="0">
                <a:solidFill>
                  <a:schemeClr val="bg1"/>
                </a:solidFill>
                <a:effectLst/>
                <a:latin typeface="opensans-regular"/>
              </a:rPr>
              <a:t> 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найбільша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річка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України, яка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дає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нам 80%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водних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ресурсів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та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забезпечує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водою 2/3 території, – сьогодні в критичному стані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Треба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чесно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визнати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що зміни в її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екосистемі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зайшли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надто далеко й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потребують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негайного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реагування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найвищому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державному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рівні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43" y="3274651"/>
            <a:ext cx="5098112" cy="28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Чи стала річка Дніпро у Києві більш забрудненою через бойові дії - Вечірній  Киї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994" y="3896115"/>
            <a:ext cx="5098111" cy="280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32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9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2162" y="511701"/>
            <a:ext cx="8682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0" dirty="0" err="1" smtClean="0">
                <a:solidFill>
                  <a:srgbClr val="FFC000"/>
                </a:solidFill>
                <a:effectLst/>
                <a:latin typeface="Open Sans"/>
              </a:rPr>
              <a:t>Чому</a:t>
            </a:r>
            <a:r>
              <a:rPr lang="ru-RU" sz="4400" b="1" i="0" dirty="0" smtClean="0">
                <a:solidFill>
                  <a:srgbClr val="FFC000"/>
                </a:solidFill>
                <a:effectLst/>
                <a:latin typeface="Open Sans"/>
              </a:rPr>
              <a:t> </a:t>
            </a:r>
            <a:r>
              <a:rPr lang="ru-RU" sz="4400" b="1" i="0" dirty="0" err="1" smtClean="0">
                <a:solidFill>
                  <a:srgbClr val="FFC000"/>
                </a:solidFill>
                <a:effectLst/>
                <a:latin typeface="Open Sans"/>
              </a:rPr>
              <a:t>Дніпро</a:t>
            </a:r>
            <a:r>
              <a:rPr lang="ru-RU" sz="4400" b="1" i="0" dirty="0" smtClean="0">
                <a:solidFill>
                  <a:srgbClr val="FFC000"/>
                </a:solidFill>
                <a:effectLst/>
                <a:latin typeface="Open Sans"/>
              </a:rPr>
              <a:t> </a:t>
            </a:r>
            <a:r>
              <a:rPr lang="ru-RU" sz="4400" b="1" i="0" dirty="0" err="1" smtClean="0">
                <a:solidFill>
                  <a:srgbClr val="FFC000"/>
                </a:solidFill>
                <a:effectLst/>
                <a:latin typeface="Open Sans"/>
              </a:rPr>
              <a:t>забруднюється</a:t>
            </a:r>
            <a:r>
              <a:rPr lang="ru-RU" sz="4400" b="1" i="0" dirty="0" smtClean="0">
                <a:solidFill>
                  <a:srgbClr val="FFC000"/>
                </a:solidFill>
                <a:effectLst/>
                <a:latin typeface="Open Sans"/>
              </a:rPr>
              <a:t>?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my-kiev.com/wp-content/uploads/2021/09/630_360_1625386519-2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243137"/>
            <a:ext cx="4845050" cy="276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7556" y="1835140"/>
            <a:ext cx="531891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Як відомо,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Дніпро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(Борисфен) з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давніх-давен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вважався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бурхливою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та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небезпечною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річкою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.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Чого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коштують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лише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знамениті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Дніпровські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пороги. Він часто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розливався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,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затоплюючи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прилеглі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села та міста ще з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часів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Київської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Русі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, про що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збереглось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багато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письмових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свідоцтв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Останній великий розлив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Дніпра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був у 1931 році. Це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половоддя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вважається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найбільшим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в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історії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Києва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. Тоді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річка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розлилась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на 12 км в ширину, затопивши весь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Лівий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берег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Києва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та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низини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Правобережжя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Тоді стало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зрозуміло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, що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водний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звір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дуже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небезпечний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, і з ним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потрібно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щось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Open Sans"/>
              </a:rPr>
              <a:t>робити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Open Sans"/>
              </a:rPr>
              <a:t>.</a:t>
            </a:r>
            <a:endParaRPr lang="ru-RU" sz="2000" b="0" i="0" dirty="0">
              <a:solidFill>
                <a:schemeClr val="bg1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2581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7866"/>
            <a:ext cx="12192000" cy="3046988"/>
          </a:xfrm>
          <a:prstGeom prst="rect">
            <a:avLst/>
          </a:prstGeom>
          <a:solidFill>
            <a:srgbClr val="007976"/>
          </a:solidFill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 неозброєним оком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«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гарно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«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цвіте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Є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причин,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день основною з них є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забруднення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відходи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є й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побічні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водосховища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зупинили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природню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течію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вона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втратила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самоочищення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очисні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вже не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справляються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зі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роботою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сьогодні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вже став системою озер, а не </a:t>
            </a:r>
            <a:r>
              <a:rPr lang="ru-RU" sz="2400" b="0" i="0" dirty="0" err="1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річкою</a:t>
            </a:r>
            <a:r>
              <a:rPr lang="en-US" sz="2400" b="0" i="0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Ще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причиною, яка тільки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погіршує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її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наявний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 є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глобальне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потепління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влітку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комфортні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розмноження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бактерій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там і так вже є</a:t>
            </a:r>
          </a:p>
        </p:txBody>
      </p:sp>
      <p:pic>
        <p:nvPicPr>
          <p:cNvPr id="4098" name="Picture 2" descr="Забруднення Дніпра: хто винен, і що з цим робити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48" y="3452509"/>
            <a:ext cx="4626413" cy="32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ожне четверте підприємство Києва скидає у Дніпро забруднену воду - Главк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924" y="3452509"/>
            <a:ext cx="4626413" cy="32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4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9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275" y="1331863"/>
            <a:ext cx="6096000" cy="4154984"/>
          </a:xfrm>
          <a:prstGeom prst="rect">
            <a:avLst/>
          </a:prstGeom>
          <a:solidFill>
            <a:srgbClr val="0F6A93"/>
          </a:solidFill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B22222"/>
                </a:solidFill>
                <a:effectLst/>
                <a:latin typeface="opensans-bold"/>
              </a:rPr>
              <a:t> 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Три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загрози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 </a:t>
            </a:r>
            <a:r>
              <a:rPr lang="ru-RU" sz="2400" b="0" i="0" u="sng" dirty="0" err="1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хімічне</a:t>
            </a:r>
            <a:r>
              <a:rPr lang="ru-RU" sz="2400" b="0" i="0" u="sng" dirty="0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u="sng" dirty="0" err="1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забруднення</a:t>
            </a:r>
            <a:r>
              <a:rPr lang="ru-RU" sz="2400" b="0" i="0" u="sng" dirty="0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води, </a:t>
            </a:r>
            <a:r>
              <a:rPr lang="ru-RU" sz="2400" b="0" i="0" u="sng" dirty="0" err="1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обміління</a:t>
            </a:r>
            <a:r>
              <a:rPr lang="ru-RU" sz="2400" b="0" i="0" u="sng" dirty="0" smtClean="0">
                <a:solidFill>
                  <a:srgbClr val="FF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втрата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біологічного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різноманіття –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найбільші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виклики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що стоять перед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Держекоінспекцією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усіма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небайдужими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екології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людьми.</a:t>
            </a:r>
          </a:p>
          <a:p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Минулого року у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Дніпро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лише в межах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Києва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скинули 723,2 млн куб м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стічних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вод, з яких 40% були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неочищеними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Більше половини – це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скиди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промислових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підприємств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 </a:t>
            </a:r>
            <a:endParaRPr lang="ru-RU" sz="2400" b="0" i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146" name="Picture 2" descr="Исследования показали, чем были загрязнены воды Днепра в июле – новости на  УНН | 13 августа 2020, 18: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420" y="1892519"/>
            <a:ext cx="4658601" cy="270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4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9569" y="406540"/>
            <a:ext cx="3028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Що з цим </a:t>
            </a:r>
            <a:r>
              <a:rPr lang="ru-RU" sz="2400" b="1" i="0" dirty="0" err="1" smtClean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робити</a:t>
            </a:r>
            <a:r>
              <a:rPr lang="ru-RU" sz="2400" b="1" i="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?</a:t>
            </a:r>
            <a:endParaRPr lang="ru-RU" sz="2400" b="1" i="0" dirty="0">
              <a:solidFill>
                <a:srgbClr val="FF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9569" y="1492157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Міністерстві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довкілля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природних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йдуть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дебати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цього приводу. Одна із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ліквідація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водосховищ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затоплених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сільське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модернізація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очисних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споруд</a:t>
            </a:r>
            <a:r>
              <a:rPr lang="ru-RU" sz="24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думки з цього приводу, але все ж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готує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по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управлінню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басейном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прописані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по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контроль за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дотриманням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</a:t>
            </a:r>
          </a:p>
        </p:txBody>
      </p:sp>
      <p:pic>
        <p:nvPicPr>
          <p:cNvPr id="5122" name="Picture 2" descr="Річка Дніпро на межі екокатастрофи - аудит - Korrespondent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804" y="3754314"/>
            <a:ext cx="3810000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В Каком Состоянии Днепр В Районе Киева? - Досуг, Игры, Отдых, Дети -  SHRAMFOR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569" y="1032512"/>
            <a:ext cx="3810000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A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952" y="648786"/>
            <a:ext cx="62221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Багато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фосфатів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потрапляють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у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водойму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через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миючі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засоби, які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використовуються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на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підприємствах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. Вже створено документ, який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зобов’язує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компанії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користуватися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миючими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засобами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з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меншим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вмістом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фосфатів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.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Цей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документ вступить в силу 31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грудня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2023 року.</a:t>
            </a:r>
          </a:p>
          <a:p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Це те, що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може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нам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запропонувати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наша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країна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. 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якщо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звернути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увагу на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країну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з кристально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чистими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водоймами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,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жителі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якої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можуть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дозволити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собі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пити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воду з-під крану, таку як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Швейцарія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, то перше, що приходить на думку — це дороге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обладнання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та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мільярдне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Open Sans"/>
              </a:rPr>
              <a:t>фінансування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Open Sans"/>
              </a:rPr>
              <a:t>, і це правда.</a:t>
            </a:r>
            <a:endParaRPr lang="ru-RU" sz="2400" b="0" i="0" dirty="0">
              <a:solidFill>
                <a:schemeClr val="bg1"/>
              </a:solidFill>
              <a:effectLst/>
              <a:latin typeface="Open Sans"/>
            </a:endParaRPr>
          </a:p>
        </p:txBody>
      </p:sp>
      <p:pic>
        <p:nvPicPr>
          <p:cNvPr id="7170" name="Picture 2" descr="Чому в Дніпрі позеленіла вода або забруднення як національна проблем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66348"/>
            <a:ext cx="4617217" cy="259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93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9410" y="449531"/>
            <a:ext cx="8208581" cy="1077218"/>
          </a:xfrm>
          <a:prstGeom prst="rect">
            <a:avLst/>
          </a:prstGeom>
          <a:solidFill>
            <a:srgbClr val="007976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Альтернативний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,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екологічно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чистий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 та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економічний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варіант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очищення</a:t>
            </a:r>
            <a:r>
              <a:rPr lang="ru-RU" sz="3200" b="1" i="0" dirty="0" smtClean="0">
                <a:solidFill>
                  <a:schemeClr val="bg1"/>
                </a:solidFill>
                <a:effectLst/>
                <a:latin typeface="Open Sans"/>
              </a:rPr>
              <a:t> </a:t>
            </a:r>
            <a:r>
              <a:rPr lang="ru-RU" sz="3200" b="1" i="0" dirty="0" err="1" smtClean="0">
                <a:solidFill>
                  <a:schemeClr val="bg1"/>
                </a:solidFill>
                <a:effectLst/>
                <a:latin typeface="Open Sans"/>
              </a:rPr>
              <a:t>Дніпра</a:t>
            </a:r>
            <a:endParaRPr lang="ru-RU" sz="3200" b="1" i="0" dirty="0">
              <a:solidFill>
                <a:schemeClr val="bg1"/>
              </a:solidFill>
              <a:effectLst/>
              <a:latin typeface="Open Sans"/>
            </a:endParaRPr>
          </a:p>
        </p:txBody>
      </p:sp>
      <p:pic>
        <p:nvPicPr>
          <p:cNvPr id="8194" name="Picture 2" descr="https://my-kiev.com/wp-content/uploads/2021/09/245743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982" y="2885279"/>
            <a:ext cx="3988018" cy="305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5971" y="1979592"/>
            <a:ext cx="852389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Кожного року в США проводиться конкурс під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назвою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en-US" sz="2200" b="0" i="0" dirty="0" smtClean="0">
                <a:solidFill>
                  <a:srgbClr val="333333"/>
                </a:solidFill>
                <a:effectLst/>
                <a:latin typeface="Open Sans"/>
              </a:rPr>
              <a:t>Genius Olympiad. 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У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довжелезному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списку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номінацій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за 2020-2021 роки можна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знайти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ім’я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Вікторії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Панченко —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школярки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з Херсону, яка за свій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експеримент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отримала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бронзу та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стипендію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в 15 тис.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доларів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на навчання у Нью-Йорку.</a:t>
            </a:r>
          </a:p>
          <a:p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Школярка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закінчила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роботу своєї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сестри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, яка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тепер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навчається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в Німеччині.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Вікторія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подала на конкурс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дослідження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очисних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властивостей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очерету та рогозу.</a:t>
            </a:r>
          </a:p>
          <a:p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Як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виявилось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, ці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рослини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добре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очищуюсь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воду від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фосфатів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та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нітратів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, і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можуть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стати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екологічно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чистим та недорогим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фільтром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, який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зможе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поліпшити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стан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Дніпра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.</a:t>
            </a:r>
          </a:p>
          <a:p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Винахід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виглядає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як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біоплато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, на якому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висаджені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рослини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. 10 кв. м такого плато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очищує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1 кубометр </a:t>
            </a:r>
            <a:r>
              <a:rPr lang="ru-RU" sz="2200" b="0" i="0" dirty="0" err="1" smtClean="0">
                <a:solidFill>
                  <a:srgbClr val="333333"/>
                </a:solidFill>
                <a:effectLst/>
                <a:latin typeface="Open Sans"/>
              </a:rPr>
              <a:t>забрудненої</a:t>
            </a:r>
            <a:r>
              <a:rPr lang="ru-RU" sz="2200" b="0" i="0" dirty="0" smtClean="0">
                <a:solidFill>
                  <a:srgbClr val="333333"/>
                </a:solidFill>
                <a:effectLst/>
                <a:latin typeface="Open Sans"/>
              </a:rPr>
              <a:t> води</a:t>
            </a:r>
            <a:endParaRPr lang="ru-RU" sz="2200" b="0" i="0" dirty="0">
              <a:solidFill>
                <a:srgbClr val="333333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1165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9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809" y="406541"/>
            <a:ext cx="1805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err="1" smtClean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Висновок</a:t>
            </a:r>
            <a:endParaRPr lang="ru-RU" sz="2800" b="1" i="0" dirty="0">
              <a:solidFill>
                <a:srgbClr val="FF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3809" y="1547700"/>
            <a:ext cx="72735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Так, щоб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очистити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головну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водну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артерію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країни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Україні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знадобляться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мільйони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та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мільярди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і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можливо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навіть не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гривень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але 70% води, яку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українці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використовують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у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своїх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цілях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будь то технічні потреби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підприємств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полив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сільськогосподарських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полів, або вода, яка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тече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з-під крану  — це все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Дніпро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.</a:t>
            </a:r>
          </a:p>
          <a:p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Забруднення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річок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та озер,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ґрунтових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вод; відсутність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ефективних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методів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очищення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переробки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та повторного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використання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водних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ресурсів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призведе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до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колапсу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та точки </a:t>
            </a:r>
            <a:r>
              <a:rPr lang="ru-RU" sz="2800" b="0" i="0" dirty="0" err="1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неповернення</a:t>
            </a:r>
            <a:r>
              <a:rPr lang="ru-RU" sz="2800" b="0" i="0" dirty="0" smtClean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.</a:t>
            </a:r>
            <a:endParaRPr lang="ru-RU" sz="2800" b="0" i="0" dirty="0">
              <a:solidFill>
                <a:schemeClr val="bg1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9218" name="Picture 2" descr="Як війна впливає на річку Дніпро і до чого призведуть дії окупантів |  Українська правда _Житт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984" y="1302786"/>
            <a:ext cx="3772776" cy="23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Дніпро біля Черкас забруднений важкими металами | &quot;ДЗВІН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826" y="3997957"/>
            <a:ext cx="3772776" cy="23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5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584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Monotype Corsiva</vt:lpstr>
      <vt:lpstr>Open Sans</vt:lpstr>
      <vt:lpstr>opensans-bold</vt:lpstr>
      <vt:lpstr>opensans-regular</vt:lpstr>
      <vt:lpstr>Segoe Script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2023-03-28T15:32:14Z</dcterms:created>
  <dcterms:modified xsi:type="dcterms:W3CDTF">2023-03-28T16:03:31Z</dcterms:modified>
</cp:coreProperties>
</file>