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66" r:id="rId2"/>
    <p:sldId id="257" r:id="rId3"/>
    <p:sldId id="265" r:id="rId4"/>
    <p:sldId id="262" r:id="rId5"/>
    <p:sldId id="264" r:id="rId6"/>
    <p:sldId id="263" r:id="rId7"/>
    <p:sldId id="259" r:id="rId8"/>
    <p:sldId id="260" r:id="rId9"/>
    <p:sldId id="261" r:id="rId10"/>
    <p:sldId id="267" r:id="rId11"/>
    <p:sldId id="271" r:id="rId12"/>
    <p:sldId id="269" r:id="rId13"/>
    <p:sldId id="275" r:id="rId14"/>
    <p:sldId id="276" r:id="rId15"/>
    <p:sldId id="268" r:id="rId16"/>
    <p:sldId id="272" r:id="rId17"/>
    <p:sldId id="270" r:id="rId18"/>
    <p:sldId id="274" r:id="rId19"/>
    <p:sldId id="277" r:id="rId20"/>
    <p:sldId id="273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3FD6-A26A-440C-B693-C9531C5CC80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A8046-4681-4921-A3B8-1EF9F6F1F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BE8A-B95B-4DA1-B2CC-2AB5FC426B06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F796-125F-41F5-8AB3-00C965EF762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114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«Як утворився торф і кам’яне вугілля</a:t>
            </a:r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?»</a:t>
            </a:r>
            <a:endParaRPr lang="uk-UA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34888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Донченка Якова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age-removebg-preview.png"/>
          <p:cNvPicPr>
            <a:picLocks noChangeAspect="1"/>
          </p:cNvPicPr>
          <p:nvPr/>
        </p:nvPicPr>
        <p:blipFill>
          <a:blip r:embed="rId2" cstate="print"/>
          <a:srcRect l="2083" t="23256" r="50017" b="13953"/>
          <a:stretch>
            <a:fillRect/>
          </a:stretch>
        </p:blipFill>
        <p:spPr>
          <a:xfrm>
            <a:off x="395536" y="3645023"/>
            <a:ext cx="4387154" cy="2575069"/>
          </a:xfrm>
          <a:prstGeom prst="rect">
            <a:avLst/>
          </a:prstGeom>
        </p:spPr>
      </p:pic>
      <p:pic>
        <p:nvPicPr>
          <p:cNvPr id="7" name="Рисунок 6" descr="image-removebg-preview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530" y="3284984"/>
            <a:ext cx="3788580" cy="3006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823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Перетворення торфу у вугілля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Органическое удобрение на основе угля набирает популярност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85">
            <a:off x="1010197" y="4766213"/>
            <a:ext cx="3187937" cy="188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Бурый уголь - Wikiw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869">
            <a:off x="5098621" y="4713480"/>
            <a:ext cx="2923543" cy="194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 тривалий процес вугілля починається тоді, коли його товща перекривається осадочним шаром порід.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Спочатку торф під тиском верхнього шару ущільнюється і його товщина зменшується у 4-5 разів. </a:t>
            </a:r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Зникають мікроорганізми, припиняється процес </a:t>
            </a:r>
            <a:endParaRPr lang="ru-RU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гуміфікації </a:t>
            </a:r>
            <a:r>
              <a:rPr lang="uk-UA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починається процес, в результаті якої  </a:t>
            </a:r>
            <a:endParaRPr lang="ru-RU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підвищується </a:t>
            </a:r>
            <a:r>
              <a:rPr lang="uk-UA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вміст вуглецю. </a:t>
            </a:r>
            <a:endParaRPr lang="ru-RU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78904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Утворюється порода, яка вже втратила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вигляд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торфу, але ще не схожа на вугілля. ЇЇ називають лігнітом.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313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iles.ub.ua/article/article/2/987747_872357_13619613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868" y="198659"/>
            <a:ext cx="3662032" cy="3158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a-ekonomist.com/uploads/posts/2015-10/1445288197_coal_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381375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184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 часом, ця порода зазнає дальших змін: вона стає більш міцною, в ній значно збільшується відсоток вуглецю. </a:t>
            </a:r>
            <a:endParaRPr lang="ru-RU" sz="2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6084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Вона стає темнішою, хоч в ній і зберігаються залишки тканин і рослин. Це – буре вугілля.  </a:t>
            </a:r>
            <a:endParaRPr lang="ru-RU" sz="2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73016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 подальшим опусканням його шарів на значну глибину, діє збільшений тиск і підвищена температура.</a:t>
            </a:r>
            <a:endParaRPr lang="ru-RU" sz="2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157192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Коли вона досягає 260-300°С, буре вугілля зазнає процесів </a:t>
            </a:r>
            <a:r>
              <a:rPr lang="uk-UA" sz="2200" dirty="0" err="1" smtClean="0"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метаморфізації</a:t>
            </a:r>
            <a:r>
              <a:rPr lang="uk-UA" sz="2200" dirty="0" smtClean="0"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переходить у кам’яне вугілля. </a:t>
            </a:r>
            <a:endParaRPr lang="ru-RU" sz="2200" dirty="0" smtClean="0">
              <a:solidFill>
                <a:srgbClr val="00B0F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118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результаті цього зменшується кількість водню і кисню, але збільшується відсоток вуглецю.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files.ub.ua/gallery/photos/4/191638_707f00.Ugolkamen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9100"/>
            <a:ext cx="47625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2880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Вугілля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стає чорним і твердим  з матовим або скляним блиском.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78092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Ніяких залишків рослин (лігніну і целюлози) і гумінових кислот у цьому вугіллі немає.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97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uk-UA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Ітак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Переходимо до другої частини нашого проекту.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uk-UA" sz="7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Кам’яне вугілля</a:t>
            </a:r>
            <a:endParaRPr lang="ru-RU" sz="7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ru-RU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Кам'яне вугілля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тверда горюча корисна копалина, один з видів вугілля викопного, проміжний між бурим вугіллям і антрацитом</a:t>
            </a:r>
            <a:r>
              <a:rPr lang="uk-UA" alt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3" name="Picture 8" descr="http://www.ua.all.biz/img/ua/catalog/middle/440915.jpeg?rr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879">
            <a:off x="6660232" y="3439246"/>
            <a:ext cx="2286000" cy="218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://www.unn.com.ua/uploads/news/2014/10/23/6b33c0a7c2d4ae3e88040201b5537b9beea2c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879">
            <a:off x="314012" y="3548026"/>
            <a:ext cx="2376264" cy="207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http://www.ru.all.biz/img/ru/catalog/8741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103">
            <a:off x="2915815" y="2911882"/>
            <a:ext cx="3552637" cy="353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Кам’яне вугілля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5005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1" y="116632"/>
            <a:ext cx="918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Способи добування кам’яного вугілля:</a:t>
            </a:r>
            <a:endParaRPr lang="uk-UA" alt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6" name="Picture 4" descr="Перша копалина світу, яка почала &quot;обігрівати&quot; людину. ГО &quot;НР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5229"/>
            <a:ext cx="3744416" cy="204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argus.ru/~/~/media/Images/Hero%20Box/Coal/Coal%20Ship.as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82" y="2465372"/>
            <a:ext cx="4344233" cy="230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wired.com/images_blogs/wiredscience/2010/01/coal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032448" cy="234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aterdefense.org/sites/default/files/WD_website_COAL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03"/>
            <a:ext cx="4104456" cy="220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Закритий спосіб (шахтний) </a:t>
            </a:r>
            <a:endParaRPr lang="ru-RU" sz="2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12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Відкритим способом (кар'єрний)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16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Гідравлічний спосіб (за допомогою водяних струменів під тиском). </a:t>
            </a:r>
            <a:endParaRPr lang="ru-RU" sz="2000" b="1" dirty="0" smtClean="0">
              <a:ln w="1905"/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191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dok.znaimo.com.ua/pars_docs/refs/20/19395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9537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133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ru-RU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Торф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кам’яне вугілля утворюється в природних умовах шляхом багаторічного перетворення органічних решток, які залягають у надрах Землі.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Надмірне їхнє зловживання призведе до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їхнього вичерпування, що матиме тяжкий вплив на ланцюги живої природи.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Как топить каменным углем котел | Рос Недра Сбыт - продаж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142">
            <a:off x="539552" y="3717032"/>
            <a:ext cx="389760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Що таке вугілля і яким воно буває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66">
            <a:off x="4932040" y="3717032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Висновок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210360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Отже. З цього проекту ми дізналися: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таке торф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210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таке кам’яне вугілля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він утворюється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172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воно утворюється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/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своєму проекті я: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Розкажу як утворився торф і кам’яне вугілля.</a:t>
            </a:r>
            <a:endParaRPr lang="ru-RU" sz="30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49289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Розкажу більше про торф та кам’яне вугілля.</a:t>
            </a:r>
            <a:r>
              <a:rPr lang="uk-UA" sz="30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000" dirty="0" smtClean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64502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 також розкажу, в якому середовищі, при яких умовах та на якій території утворюється торф і кам’яне вугілля.</a:t>
            </a:r>
            <a:endParaRPr lang="ru-RU" sz="3000" dirty="0"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90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118" y="76470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rgbClr val="FFFF00"/>
                </a:solidFill>
                <a:latin typeface="Monotype Corsiva" pitchFamily="66" charset="0"/>
              </a:rPr>
              <a:t>Дякую за увагу!</a:t>
            </a:r>
            <a:endParaRPr lang="uk-UA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Результат пошуку зображень за запитом торф і кам'яне вугіл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6213"/>
            <a:ext cx="8784976" cy="447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6969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58081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Торф </a:t>
            </a:r>
            <a:r>
              <a:rPr lang="uk-UA" alt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порода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рослинного походження, утворена протягом тисяч років з недорозкладених рослинних залишків (трав, мохів та деревини), які внаслідок високої вологості та поганого доступу повітря мінералізувалися лише частково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Disk_D\document\Мои документы\Школа\Біологія\10 клас\__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528392" cy="2484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chuvashiya.doski.ru/i/34/35/1343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2220"/>
            <a:ext cx="3375741" cy="2484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203646"/>
            <a:ext cx="3384376" cy="923330"/>
          </a:xfrm>
          <a:prstGeom prst="rect">
            <a:avLst/>
          </a:prstGeom>
          <a:solidFill>
            <a:srgbClr val="9933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ТОРФ</a:t>
            </a:r>
            <a:endParaRPr lang="uk-UA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667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ru-RU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Торфоутворення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неповне розкладення деревних, трав'яних рослин і мохів під дією бактерій і грибків — відбувається здебільшого в долішньому шарі торфу.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pic>
        <p:nvPicPr>
          <p:cNvPr id="4" name="Picture 14" descr="http://www.ru.all.biz/img/ru/catalog/96376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5" y="3860268"/>
            <a:ext cx="2715553" cy="25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ru.all.biz/img/ru/catalog/140988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24" y="3728651"/>
            <a:ext cx="2160240" cy="213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Disk_D\document\Мои документы\Школа\Біологія\10 клас\2-peregnoj-chernozyom-mariup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06" y="3623508"/>
            <a:ext cx="3046524" cy="299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Утворення торфу</a:t>
            </a:r>
          </a:p>
        </p:txBody>
      </p:sp>
    </p:spTree>
    <p:extLst>
      <p:ext uri="{BB962C8B-B14F-4D97-AF65-F5344CB8AC3E}">
        <p14:creationId xmlns="" xmlns:p14="http://schemas.microsoft.com/office/powerpoint/2010/main" val="1230364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До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рослин, які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відіграють</a:t>
            </a:r>
          </a:p>
          <a:p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основну роль в утворенні </a:t>
            </a:r>
          </a:p>
          <a:p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торфу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належать: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зелені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гіпнові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та білі (сфагнові) мохи, численні види осок, очерет, аїр,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рогіз;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трав'янистих — хвощі, пухівки, </a:t>
            </a:r>
            <a:r>
              <a:rPr lang="uk-UA" altLang="ru-RU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шейхцерія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шабельник,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бобівник;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деревні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породи (береза, вільха, верба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напівчагарникові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(верес, лохина, </a:t>
            </a:r>
            <a:r>
              <a:rPr lang="uk-UA" alt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багульник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D:\Disk_D\document\Мои документы\Школа\Біологія\10 клас\1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648"/>
            <a:ext cx="3103513" cy="182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Напівчагарник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8" descr="http://www.playcast.ru/uploads/2015/09/13/15056526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725144"/>
            <a:ext cx="8142975" cy="1790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1536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Колір </a:t>
            </a: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торфу,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надає </a:t>
            </a:r>
            <a:r>
              <a:rPr lang="uk-UA" altLang="ru-RU" sz="2800" b="1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гумус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котрий зумовлює його основні властивості й надає м'якість. Найважливішими показниками торфу є </a:t>
            </a:r>
            <a:r>
              <a:rPr lang="uk-UA" altLang="ru-RU" sz="2800" b="1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ступінь розкладення</a:t>
            </a:r>
            <a:r>
              <a:rPr lang="uk-UA" altLang="ru-RU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altLang="ru-RU" sz="2800" b="1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попільність.</a:t>
            </a:r>
          </a:p>
          <a:p>
            <a:endParaRPr lang="uk-UA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D:\Disk_D\document\Мои документы\Школа\Біологія\10 клас\3_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02946"/>
            <a:ext cx="3785959" cy="370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Disk_D\document\Мои документы\Школа\Біологія\10 клас\2-peregnoj-chernozyom-mariup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2946"/>
            <a:ext cx="3766777" cy="370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7763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92409" cy="28083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8784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Щорічний приріст рослинного загалу, з якого утворюється торф, коливається від 10 до 25 мм на рік і залежить від видів рослин, кліматичних умов та типу боліт.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5172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Щорічний приріст торфу становить всього лише 0,5-1 мм в рік.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49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68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Класифікація торфу: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Торф </a:t>
            </a:r>
            <a:r>
              <a:rPr lang="uk-UA" sz="2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верхового типу </a:t>
            </a:r>
            <a:r>
              <a:rPr lang="uk-UA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(верховий торф) — генетичний тип торфу, в ботанічному складі якого залишки рослинності верхового типу складають не менше 95 %.</a:t>
            </a: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36912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Торф </a:t>
            </a:r>
            <a:r>
              <a:rPr lang="uk-UA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перехідного типу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(перехідний торф) — генетичний тип торфу, в ботанічному складі якого залишки рослинності верхового типу складають від 10 % до 90 %, а решта — залишки рослинності низинного типу.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94116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Торф </a:t>
            </a:r>
            <a:r>
              <a:rPr lang="uk-UA" sz="2400" b="1" i="1" dirty="0" smtClean="0">
                <a:ln w="1905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низинного типу </a:t>
            </a:r>
            <a:r>
              <a:rPr lang="uk-UA" sz="2400" b="1" dirty="0" smtClean="0">
                <a:ln w="1905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(низинний торф) — генетичний тип торфу, в ботанічному складі якого не менше 95 % залишків рослинності низинного типу. </a:t>
            </a:r>
            <a:endParaRPr lang="ru-RU" sz="2400" b="1" dirty="0" smtClean="0">
              <a:ln w="1905"/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151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ok.znaimo.com.ua/pars_docs/refs/20/19395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0224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955</TotalTime>
  <Words>504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Summer</vt:lpstr>
      <vt:lpstr>Слайд 1</vt:lpstr>
      <vt:lpstr>У своєму проекті 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Ітак. Переходимо до другої частини нашого проекту.</vt:lpstr>
      <vt:lpstr>Кам’яне вугілля</vt:lpstr>
      <vt:lpstr>Слайд 15</vt:lpstr>
      <vt:lpstr>Слайд 16</vt:lpstr>
      <vt:lpstr>Слайд 17</vt:lpstr>
      <vt:lpstr>Слайд 18</vt:lpstr>
      <vt:lpstr>Отже. З цього проекту ми дізналися: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Яша</cp:lastModifiedBy>
  <cp:revision>26</cp:revision>
  <dcterms:created xsi:type="dcterms:W3CDTF">2020-04-06T06:38:38Z</dcterms:created>
  <dcterms:modified xsi:type="dcterms:W3CDTF">2023-04-19T12:24:46Z</dcterms:modified>
</cp:coreProperties>
</file>