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1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180774B4-3565-4B99-ADBB-B57E4734F832}" type="datetimeFigureOut">
              <a:rPr lang="ru-RU" smtClean="0"/>
              <a:t>18.12.2013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22449A04-E1FF-4D41-ABA2-465D30B21AFD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microsoft.com/office/2007/relationships/hdphoto" Target="../media/hdphoto2.wdp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772400" cy="2448272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Проект: «Школа кулинаров»</a:t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КНИГА   ЗДОРОВОГО </a:t>
            </a:r>
            <a:b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ПИТАНИЯ                                         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3645024"/>
            <a:ext cx="7772400" cy="2808312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Презентация ученика БОУ г. Омска «Средняя общеобразовательная школа № 63»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Панова Игоря Владимировича</a:t>
            </a:r>
          </a:p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Учитель: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Кучковская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Светлана Михайловна</a:t>
            </a:r>
            <a:b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 Омск - 2013  </a:t>
            </a:r>
            <a:endParaRPr lang="ru-RU" sz="1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5287481"/>
            <a:ext cx="1616968" cy="1212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8311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11960" y="533400"/>
            <a:ext cx="4298624" cy="663352"/>
          </a:xfrm>
        </p:spPr>
        <p:txBody>
          <a:bodyPr>
            <a:noAutofit/>
          </a:bodyPr>
          <a:lstStyle/>
          <a:p>
            <a:r>
              <a:rPr lang="ru-RU" sz="60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ПЛАН: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2"/>
          </p:nvPr>
        </p:nvSpPr>
        <p:spPr>
          <a:xfrm>
            <a:off x="4427984" y="1124744"/>
            <a:ext cx="4051920" cy="4638160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1.Вкусная и полезная пища.</a:t>
            </a:r>
            <a:b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2.Вредная пища.</a:t>
            </a:r>
          </a:p>
          <a:p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3.Рецепт моего салата «Здоровье».</a:t>
            </a:r>
            <a:b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4.Вывод.</a:t>
            </a:r>
            <a:r>
              <a:rPr lang="ru-RU" sz="2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Необходимо правильное питание.</a:t>
            </a:r>
            <a:b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5.Источники </a:t>
            </a:r>
            <a:r>
              <a:rPr lang="ru-RU" sz="240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информа-ции</a:t>
            </a:r>
            <a:r>
              <a:rPr lang="ru-RU" sz="24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395536" y="476672"/>
            <a:ext cx="4032448" cy="5177874"/>
          </a:xfrm>
        </p:spPr>
        <p:txBody>
          <a:bodyPr/>
          <a:lstStyle/>
          <a:p>
            <a:pPr marL="0" indent="0">
              <a:buNone/>
            </a:pPr>
            <a: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  проекта :</a:t>
            </a:r>
            <a:br>
              <a:rPr lang="ru-RU" sz="36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40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ru-RU" sz="2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Научиться правильно </a:t>
            </a:r>
            <a:br>
              <a:rPr lang="ru-RU" sz="2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балансировать  питание для  укрепления  своего здоровья</a:t>
            </a:r>
            <a:r>
              <a:rPr lang="ru-RU" i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81241"/>
            <a:ext cx="3816423" cy="2896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6403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Заголовок 25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80920" cy="864096"/>
          </a:xfrm>
        </p:spPr>
        <p:txBody>
          <a:bodyPr>
            <a:no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ВКУСНАЯ  И  ПОЛЕЗНАЯ  ПИЩА: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Текст 26"/>
          <p:cNvSpPr>
            <a:spLocks noGrp="1"/>
          </p:cNvSpPr>
          <p:nvPr>
            <p:ph type="body" idx="1"/>
          </p:nvPr>
        </p:nvSpPr>
        <p:spPr>
          <a:xfrm>
            <a:off x="526644" y="5013176"/>
            <a:ext cx="3983320" cy="144016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Утром  полезно  кушать  кашу,  фрукты, орехи.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Текст 28"/>
          <p:cNvSpPr>
            <a:spLocks noGrp="1"/>
          </p:cNvSpPr>
          <p:nvPr>
            <p:ph type="body" sz="half" idx="3"/>
          </p:nvPr>
        </p:nvSpPr>
        <p:spPr>
          <a:xfrm>
            <a:off x="4716016" y="5013176"/>
            <a:ext cx="3931920" cy="1368152"/>
          </a:xfrm>
        </p:spPr>
        <p:txBody>
          <a:bodyPr>
            <a:normAutofit fontScale="85000" lnSpcReduction="10000"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 днём  можно  покушать  запечённые  овощи, мясо  и  рыбу.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Объект 27"/>
          <p:cNvSpPr>
            <a:spLocks noGrp="1"/>
          </p:cNvSpPr>
          <p:nvPr>
            <p:ph sz="quarter" idx="2"/>
          </p:nvPr>
        </p:nvSpPr>
        <p:spPr>
          <a:xfrm>
            <a:off x="611560" y="1412776"/>
            <a:ext cx="3931920" cy="348996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0" name="Объект 2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412776"/>
            <a:ext cx="4082509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3962028" cy="3528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3797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183880" cy="64807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ВРЕДНАЯ   ПИЩА: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5085184"/>
            <a:ext cx="3931920" cy="1080120"/>
          </a:xfrm>
        </p:spPr>
        <p:txBody>
          <a:bodyPr>
            <a:normAutofit fontScale="85000" lnSpcReduction="20000"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Слишком   много  еды – вредно   для   организма.</a:t>
            </a: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16016" y="5085184"/>
            <a:ext cx="3931920" cy="1152128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Слишком  много  сладкого - вредит  зубам.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013" y="1409695"/>
            <a:ext cx="3924636" cy="356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412776"/>
            <a:ext cx="3960440" cy="3566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436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08912" cy="1368152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                                                          РЕЦЕПТ   МОЕГО  САЛАТА 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«ЗДОРОВЬЕ»: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3861048"/>
            <a:ext cx="2376264" cy="1512168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Режем  свежий  огурец  дольками.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2987823" y="5013176"/>
            <a:ext cx="5422347" cy="144016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ru-RU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Режем  укроп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3</a:t>
            </a:r>
            <a:r>
              <a:rPr lang="ru-RU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Солим.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636" y="1630524"/>
            <a:ext cx="2488187" cy="2160240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604" y="2456892"/>
            <a:ext cx="2592288" cy="216024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4868" y="3000174"/>
            <a:ext cx="2936792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2049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323528" y="404664"/>
            <a:ext cx="8640960" cy="136815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РЕЦЕПТ  МОЕГО  САЛАТА                                                                                                          </a:t>
            </a:r>
            <a:b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   «ЗДОРОВЬЕ» :     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 rot="10800000" flipV="1">
            <a:off x="781276" y="4570113"/>
            <a:ext cx="3142651" cy="1296144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Добавляем  сметану, 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перемешиваем.  </a:t>
            </a:r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Текст 13"/>
          <p:cNvSpPr>
            <a:spLocks noGrp="1"/>
          </p:cNvSpPr>
          <p:nvPr>
            <p:ph type="body" sz="half" idx="3"/>
          </p:nvPr>
        </p:nvSpPr>
        <p:spPr>
          <a:xfrm rot="10800000" flipV="1">
            <a:off x="4968044" y="4858145"/>
            <a:ext cx="2916324" cy="659087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r>
              <a:rPr lang="ru-RU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5. Салат готов.</a:t>
            </a:r>
          </a:p>
          <a:p>
            <a:endParaRPr lang="ru-RU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75" y="2132856"/>
            <a:ext cx="3718716" cy="2449162"/>
          </a:xfrm>
          <a:prstGeom prst="rect">
            <a:avLst/>
          </a:prstGeom>
          <a:ln>
            <a:noFill/>
          </a:ln>
          <a:effectLst>
            <a:softEdge rad="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044" y="2132856"/>
            <a:ext cx="3528392" cy="2449162"/>
          </a:xfrm>
          <a:prstGeom prst="rect">
            <a:avLst/>
          </a:prstGeom>
        </p:spPr>
      </p:pic>
      <p:sp>
        <p:nvSpPr>
          <p:cNvPr id="2" name="Объект 1"/>
          <p:cNvSpPr>
            <a:spLocks noGrp="1"/>
          </p:cNvSpPr>
          <p:nvPr>
            <p:ph sz="quarter" idx="4"/>
          </p:nvPr>
        </p:nvSpPr>
        <p:spPr>
          <a:xfrm flipH="1">
            <a:off x="467544" y="2060848"/>
            <a:ext cx="8208912" cy="2509265"/>
          </a:xfrm>
        </p:spPr>
        <p:txBody>
          <a:bodyPr/>
          <a:lstStyle/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24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932041" y="476672"/>
            <a:ext cx="3744415" cy="144016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Вывод:  </a:t>
            </a:r>
            <a:b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НЕОБХОДИМО                           ПРАВИЛЬНОЕ                                        ПИТАНИЕ</a:t>
            </a:r>
            <a:endParaRPr lang="ru-R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Текст 1"/>
          <p:cNvSpPr>
            <a:spLocks noGrp="1"/>
          </p:cNvSpPr>
          <p:nvPr>
            <p:ph type="body" idx="2"/>
          </p:nvPr>
        </p:nvSpPr>
        <p:spPr>
          <a:xfrm>
            <a:off x="5029200" y="1916832"/>
            <a:ext cx="3528347" cy="3960440"/>
          </a:xfrm>
        </p:spPr>
        <p:txBody>
          <a:bodyPr>
            <a:normAutofit/>
          </a:bodyPr>
          <a:lstStyle/>
          <a:p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Если  правильно  питаться,  то  будешь  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здоровым</a:t>
            </a:r>
            <a:r>
              <a:rPr lang="ru-RU" sz="2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</a:t>
            </a:r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</a:t>
            </a:r>
          </a:p>
          <a:p>
            <a:r>
              <a:rPr lang="ru-RU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***</a:t>
            </a:r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</a:t>
            </a:r>
          </a:p>
          <a:p>
            <a:r>
              <a:rPr lang="ru-RU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Правильно </a:t>
            </a:r>
          </a:p>
          <a:p>
            <a:pPr algn="ctr"/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питайся – здоровья     </a:t>
            </a:r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набирайся!</a:t>
            </a:r>
            <a:endParaRPr lang="ru-RU" sz="28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800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6671"/>
            <a:ext cx="4320480" cy="375971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63688" y="4295284"/>
            <a:ext cx="3600399" cy="1872208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sz="8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  </a:t>
            </a:r>
          </a:p>
          <a:p>
            <a:pPr marL="0" indent="0">
              <a:buNone/>
            </a:pPr>
            <a:r>
              <a:rPr lang="ru-RU" sz="8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ИНФОРМАЦИИ :</a:t>
            </a:r>
          </a:p>
          <a:p>
            <a:r>
              <a:rPr lang="ru-RU" sz="8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Интернет-источники.</a:t>
            </a:r>
            <a:br>
              <a:rPr lang="ru-RU" sz="8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Собственные    </a:t>
            </a:r>
          </a:p>
          <a:p>
            <a:r>
              <a:rPr lang="ru-RU" sz="8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наблюдения.</a:t>
            </a:r>
            <a:br>
              <a:rPr lang="ru-RU" sz="8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8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Личный  фотоархив.</a:t>
            </a:r>
          </a:p>
          <a:p>
            <a:endParaRPr lang="ru-RU" sz="8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ru-RU" dirty="0" smtClean="0"/>
              <a:t>                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201" y="5013176"/>
            <a:ext cx="1700931" cy="121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02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327</TotalTime>
  <Words>142</Words>
  <Application>Microsoft Office PowerPoint</Application>
  <PresentationFormat>Экран (4:3)</PresentationFormat>
  <Paragraphs>37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Verdana</vt:lpstr>
      <vt:lpstr>Wingdings 2</vt:lpstr>
      <vt:lpstr>Аспект</vt:lpstr>
      <vt:lpstr>Проект: «Школа кулинаров»  КНИГА   ЗДОРОВОГО  ПИТАНИЯ                                         </vt:lpstr>
      <vt:lpstr>   ПЛАН:</vt:lpstr>
      <vt:lpstr>   ВКУСНАЯ  И  ПОЛЕЗНАЯ  ПИЩА:</vt:lpstr>
      <vt:lpstr>             ВРЕДНАЯ   ПИЩА:</vt:lpstr>
      <vt:lpstr>                                                                                                                               РЕЦЕПТ   МОЕГО  САЛАТА  «ЗДОРОВЬЕ»:  </vt:lpstr>
      <vt:lpstr>       РЕЦЕПТ  МОЕГО  САЛАТА                                                                                                                            «ЗДОРОВЬЕ» :      </vt:lpstr>
      <vt:lpstr>Вывод:   НЕОБХОДИМО                           ПРАВИЛЬНОЕ                                        ПИТАНИЕ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Книга здор</dc:title>
  <dc:creator>пк</dc:creator>
  <cp:lastModifiedBy>Пользователь Windows</cp:lastModifiedBy>
  <cp:revision>68</cp:revision>
  <cp:lastPrinted>2013-12-09T12:51:05Z</cp:lastPrinted>
  <dcterms:created xsi:type="dcterms:W3CDTF">2013-11-18T14:55:28Z</dcterms:created>
  <dcterms:modified xsi:type="dcterms:W3CDTF">2013-12-18T18:04:20Z</dcterms:modified>
</cp:coreProperties>
</file>