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70BC6-9842-433F-9EBE-85DDAC77030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F90D7-04E8-4857-B496-B5436C2A85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Сравнительная таблица современных </a:t>
            </a:r>
            <a:r>
              <a:rPr lang="ru-RU" dirty="0"/>
              <a:t>Олимпийских игр и </a:t>
            </a:r>
            <a:r>
              <a:rPr lang="ru-RU" dirty="0" smtClean="0"/>
              <a:t>древнегреческих.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Вот что было в Древней Греции: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Обязательной частью античных Олимпийских игр были религиозные церемонии. По установившемуся обычаю, первый день Игр отводился для жертвоприношений: атлеты проводили этот день у жертвенников и алтарей своих богов-покровителей. Подобный обряд повторялся и в заключительный день Олимпийских игр, когда вручались награды победителям.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Древних атлетов-чемпионов награждали оливковыми венками, ветвями и оливковым же маслом в амфорах.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Атлеты-олимпийцы соревновались обнаженными.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Женщинам не только воспрещалось участвовать в Олимпийских играх, их даже на трибуны не пускали.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На время Олимпийских игр в Древней Греции прекращались войны и заключалось перемирие – </a:t>
            </a:r>
            <a:r>
              <a:rPr lang="ru-RU" dirty="0" err="1"/>
              <a:t>экехерия</a:t>
            </a:r>
            <a:r>
              <a:rPr lang="ru-RU" dirty="0"/>
              <a:t>, а представители враждующих полисов проводили в Олимпии мирные переговоры с целью уладить конфликты.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Пожалуй, это основные отличия. 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/>
              <a:t>В соответствии с Олимпийской хартией олимпийскими считаются виды спорта, которыми руководят признанные МОК международные спортивные федерации.</a:t>
            </a:r>
          </a:p>
          <a:p>
            <a:r>
              <a:rPr lang="ru-RU" dirty="0"/>
              <a:t>В летние Олимпийские игры могут быть включены только те виды спорта, которые распространены не менее чем в 75 странах на четырех континентах среди мужчин и не менее чем в 40 странах на трех континентах среди женщин. Обязательным условием является соблюдение требований Всемирного антидопингового комитета, образованного в 1999 году.</a:t>
            </a:r>
          </a:p>
          <a:p>
            <a:r>
              <a:rPr lang="ru-RU" dirty="0"/>
              <a:t>Виды спорта включаются в программу Олимпийских игр не менее чем за семь лет до соответствующих Олимпийских игр, после этого никакие изменения не допускаются. По таким же правилам вводятся новые спортивные дисциплины олимпийских видов спорта.</a:t>
            </a:r>
          </a:p>
          <a:p>
            <a:r>
              <a:rPr lang="ru-RU" dirty="0"/>
              <a:t>Ниже перечислены спортивные дисциплины и даты их включения в программу Олимпийских игр:</a:t>
            </a:r>
          </a:p>
          <a:p>
            <a:r>
              <a:rPr lang="ru-RU" smtClean="0"/>
              <a:t>Некоторые </a:t>
            </a:r>
            <a:r>
              <a:rPr lang="ru-RU" dirty="0"/>
              <a:t>виды спорта входили в программы ранних Олимпиад, но затем были исключены. Например, </a:t>
            </a:r>
            <a:r>
              <a:rPr lang="ru-RU" dirty="0" err="1"/>
              <a:t>перетягивание</a:t>
            </a:r>
            <a:r>
              <a:rPr lang="ru-RU" dirty="0"/>
              <a:t> каната входило в олимпийскую программу в 1900-1920 гг., гольф - в 1900 и 1904 гг., регби - в 1900, 1908, 1920 и 1924 гг., поло - в 1900, 1908, 1920, 1924 и 1936 гг., лакросс - в 1904 и 1908 гг.</a:t>
            </a:r>
          </a:p>
          <a:p>
            <a:r>
              <a:rPr lang="ru-RU" dirty="0"/>
              <a:t>Многие международные федерации сделали первый шаг к олимпийскому признанию, добившись предварительного признания МОК. В эту группу, в частности, входят федерации, представляющие бильярд, боулинг, ушу, карате, подводное плавание, водные лыжи, серфинг, спортивные танцы.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42886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Сравнительная таблица современных Олимпийских игр и древнегреческих.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Сравнительная таблица современных Олимпийских игр и древнегреческих. </dc:title>
  <dc:creator>SAMSUNG</dc:creator>
  <cp:lastModifiedBy>SAMSUNG</cp:lastModifiedBy>
  <cp:revision>1</cp:revision>
  <dcterms:created xsi:type="dcterms:W3CDTF">2016-02-25T14:24:16Z</dcterms:created>
  <dcterms:modified xsi:type="dcterms:W3CDTF">2016-02-25T14:29:57Z</dcterms:modified>
</cp:coreProperties>
</file>