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F873040-49A1-465B-B26B-B8A0548A13B4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F3BFDBB-5F24-4800-AE3B-DDCBDAE272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rodi-v-amerike.com/wp-content/uploads/2017/01/texas_econom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199824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Техас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— штат на юге США. Занимает 2-е место по территории в США (696 241 км²) после Аляски и 2-е место после Калифорнии по численности населения (25 674 681 чел.). Техас является одним из центров американского сельского хозяйства, скотоводства, образования, нефтегазовой и химической промышленностей,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556792"/>
            <a:ext cx="2987824" cy="5499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Название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штата происходит от испанского слова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«tejas»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а то, в свою очередь, от индейского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«táysha»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, на языке племён каддо означающего «друг», «союзник» (им первые испанские исследователи территории называли индейцев, входивших в конфедерацию племён хасинай). Американская аббревиатура штата — TX.</a:t>
            </a:r>
          </a:p>
        </p:txBody>
      </p:sp>
      <p:pic>
        <p:nvPicPr>
          <p:cNvPr id="8" name="Рисунок 7" descr="texas-fla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1412776"/>
            <a:ext cx="4248472" cy="489654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1556793"/>
            <a:ext cx="3779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Столица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штата — Остин; административное деление — округа (254).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" y="1556792"/>
            <a:ext cx="2915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финансовых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институтов.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60032" y="6396335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                  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(Флаг Техаса)          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 advTm="60000"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435597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Расположение</a:t>
            </a:r>
          </a:p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Техас граничит со штатами Нью-Мексико (на западе), Оклахома (на севере), Луизиана (на востоке) и Арканзас (на северо-востоке). Юго-западная граница Техаса проходит по реке Рио-Гранде, которая разделяет США и Мексику. На юго-востоке Техас омывается Мексиканским заливом.</a:t>
            </a:r>
          </a:p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Восточная и южная часть Техаса располагаются на Примексиканской низменности (побережье Мексиканского залива); повышаясь на западе она переходит в плато Эдуарде (до 835 м) и Льяно-Эстакадо (до 1200 м). На крайнем западе начинаются отроги Скалистых гор (высотой до 2665 м).</a:t>
            </a:r>
          </a:p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Крупнейшие реки Техаса: Ред-Ривер, Тринити, Бразос, Колорадо и Рио-Гранде; множество мелких рек в центральной и западной частях часто пересыхают.</a:t>
            </a:r>
          </a:p>
          <a:p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Большая часть Техаса (центр и север) представляет собой равнины, покрытые кустарником, всё более редеющим к западу, где начинаются степи и пустыни. На востоке и юго-востоке сохранились саванны и дубово-сосновые леса (участки крайнего юго-востока, на границе с Луизианой значительно заболочены).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Рисунок 7" descr="TexasMap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0"/>
            <a:ext cx="4860032" cy="6858000"/>
          </a:xfrm>
          <a:prstGeom prst="rect">
            <a:avLst/>
          </a:prstGeom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5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               Климат</a:t>
            </a: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Климатически Техас представляет две зоны: на юге (вдоль побережья) климат субтропический, жаркий; в центральной и северной частях климат континентальный с жарким летом и прохладной зимой (средняя температура января от 1 до 15 °C, июля от 25 до 30 °C). Осадки убывают по направлению с востока на запад от 1000—1300 мм до 200—300 мм в год. Для Техаса характерны частые смерчи («торнадо») в центральной части и эпизодические тропические циклоны на побережье, приводящие к серьёзному ущербу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492896"/>
            <a:ext cx="1979712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                                                 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Флора и фауна</a:t>
            </a: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Техас богат разнообразием фауны и флоры. Самыми многочисленными животными являются койоты, олени, броненосцы. В Техасе несколько национальных заповедников.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Рисунок 3" descr="800px-BigBendAndRioGrande_SpecialForWiki_VitalyNevzor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3573016"/>
            <a:ext cx="3168352" cy="2592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1761" y="6309320"/>
            <a:ext cx="316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      Национальный парк «Биг-Бенд»</a:t>
            </a:r>
            <a:endParaRPr lang="ru-RU" sz="1200" dirty="0"/>
          </a:p>
        </p:txBody>
      </p:sp>
      <p:pic>
        <p:nvPicPr>
          <p:cNvPr id="6" name="Рисунок 5" descr="tornad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844824"/>
            <a:ext cx="3384376" cy="2952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72200" y="4941168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   Город Диммит, Техас 1995г.</a:t>
            </a:r>
            <a:endParaRPr lang="ru-RU" sz="12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  <a:alpha val="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78802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Образование</a:t>
            </a: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 Техасе находятся пять ведущих университетов страны — Техасский технологический университет в Лаббоке, Университет Техаса в Остине (в его систему входят 9 академических университетов) и Техасский Университет A&amp;M в Колледж-Стейшене, соперничество между которыми идёт со времён их основания в период XIX века - начала XX века, а также Университет Райса и Хьюстонский университет (оба в Хьюстоне). Также в Техасе располагается множество медицинских институтов высокого уровня.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collegeprowler.c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0"/>
            <a:ext cx="4427984" cy="28529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2996952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                  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Культура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Культура Техаса вобрала в себя множество этнических и внешних региональных традиций, благодаря непрекращающейся иммиграции из других штатов и стран, при этом многие культурные институты Техаса (спорт, музыка, архитектура, кухня и др.) были порождены пограничным положением штата (близость с Мексикой).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PhotoRanchBanner2___Selec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4437112"/>
            <a:ext cx="6667500" cy="2420888"/>
          </a:xfrm>
          <a:prstGeom prst="rect">
            <a:avLst/>
          </a:prstGeom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118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Национальный и расовый состав</a:t>
            </a:r>
          </a:p>
          <a:p>
            <a:endParaRPr lang="en-US" sz="16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Традиционным большинством являются потомки англо-саксов и немцев, а также мексиканцы. В последние годы растёт число переселенцев азиатских корней, особенно в таких городах, как Хьюстон и Даллас. В Техас приезжают переселенцы из Китая, Индии, Кореи, Тайваня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и других стран.</a:t>
            </a:r>
          </a:p>
          <a:p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Наиболее представленными этническими группами Техаса являются мексиканцы (31,6 %), афроамериканцы (11,8 %), немцы (11 %), ирландцы и англичане (по 8 %). На юго-востоке штата имеются компактные поселения французов (до 600 тыс.чел.) и чехов (до 200 тыс.чел.), в городах много итальянцев (400 тыс.чел.) и поляков (200 тыс.чел.). Парадоксальным образом, такой крупный штат как Техас, имеет всего 3 индейских резервации, крайне ничтожных по территории, что явилось следствием техасской политики XIX века: ещё среди лидеров Республики Техас было мнение, что индейцы должны подвергнуться истреблению как варварская раса, не поддающаяся цивилизации (тогда было популярным мнение, что «белый и краснокожий никогда не уживутся вместе»). Индейцы также сами подавали повод — вплоть до середины 1860-х они совершали атаки на белых — однако, как правило, после нарушений обязательств самими белыми поселенцами. К концу 1870-х годов все крупнейшие племена эмигрировали из Техаса. За период с 2000 по 2010 гг население штата выросло на 20,6 %, в том числе латиноамериканцы — на 65 %, европейцы — на 4,2 %</a:t>
            </a:r>
          </a:p>
          <a:p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По данным на 2010 год в современном Техасе представлены следующие расы: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45,3 %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 — белые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37,6 %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 — латиноамериканцы различных рас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11,8 %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 — афроамериканцы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3,8 %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 — азиаты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0,7 %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 — индейцы</a:t>
            </a:r>
          </a:p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0,8 %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 — смешанные расы</a:t>
            </a: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 descr="5981901-a-young-african-american-male-sitting-on-the-gra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4437112"/>
            <a:ext cx="3518922" cy="2420888"/>
          </a:xfrm>
          <a:prstGeom prst="rect">
            <a:avLst/>
          </a:prstGeom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Религия</a:t>
            </a:r>
          </a:p>
          <a:p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Согласно данным по вероисповеданию среди жителей Техаса 58 % протестантов, 28 % католиков, 1 % христиан прочих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</a:rPr>
              <a:t>конфессий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, 2 % представителей нехристианских религий. 11 % населения — атеисты. Из протестантских церквей самые крупные баптисты (21 % населения), методисты (8 %) и пятидесятники (3 %) (Техас один из штатов, входящих в так называемый Библейский пояс).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 descr="15-Tweed-Alamo-550x3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132856"/>
            <a:ext cx="7287934" cy="4464496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277180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                      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Над Техасом в разные времена развевались 6 флагов: французский Флёр-де-Ли, испанский, мексиканский, флаг Республики Техас, флаг Конфедеративных Штатов Америки и, наконец, США.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Капитолий штата Техас, находящийся в Остине, в целом повторяет внешний вид вашингтонского но облицован розовым гранитом и сверху украшен статуей Свободы, держащей в руках техасскую звезду. Как губернаторские здания некоторых других южных штатов, техасский Капитолий обращён к югу, а не к северу. Здание техасского Капитолия выше вашингтонского и несколько менее массивно.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Столица штата Техас переезжала 15 раз.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1800" y="0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Факты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Рисунок 3" descr="ce45c9b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4437112"/>
            <a:ext cx="3440544" cy="2420888"/>
          </a:xfrm>
          <a:prstGeom prst="rect">
            <a:avLst/>
          </a:prstGeom>
        </p:spPr>
      </p:pic>
      <p:pic>
        <p:nvPicPr>
          <p:cNvPr id="5" name="Рисунок 4" descr="Biobkcover77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2191285"/>
            <a:ext cx="2304256" cy="3188034"/>
          </a:xfrm>
          <a:prstGeom prst="rect">
            <a:avLst/>
          </a:prstGeom>
        </p:spPr>
      </p:pic>
      <p:pic>
        <p:nvPicPr>
          <p:cNvPr id="6" name="Рисунок 5" descr="sign-sfo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5" y="0"/>
            <a:ext cx="3635896" cy="2819400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AppData\Local\Microsoft\Windows\INetCache\IE\1AVC8A9P\wink-98461_960_72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052736"/>
            <a:ext cx="5426221" cy="558924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332656"/>
            <a:ext cx="7812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СПАСИБО ЗА 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138</TotalTime>
  <Words>560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16</cp:revision>
  <dcterms:created xsi:type="dcterms:W3CDTF">2013-03-29T09:31:26Z</dcterms:created>
  <dcterms:modified xsi:type="dcterms:W3CDTF">2018-02-27T17:37:50Z</dcterms:modified>
</cp:coreProperties>
</file>