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2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AA871-7EEC-44A7-B4B4-92CE1036B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AA481-3E2F-4AC2-92CE-B63CEC5F3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BD550-A968-4CF3-AF10-6EF363E2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FB7B3-FDDB-4B87-B2EA-DC4DADCD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BF048-8535-45E9-B41B-4A3915E7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5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1A1E4-2DB9-4006-A297-7DC1A920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07ACCD-AD76-452C-B758-F71BC9E7A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D40C8-EA0E-4C01-924D-8685BC8D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B29F7-F46C-47E6-B2FC-7D5BB341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79FD9-A646-4D1E-BBAB-3DEFCFE5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3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8400C-24BE-439B-A6EC-1FE5FD992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0A71E-CB05-47FE-BB96-973AD4383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E8514-3C4B-4F23-B0E0-7C2C093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25143-5490-48E5-92CB-2F8C3650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8AFF0-ECD7-4D55-80DE-1A64D868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DE8D6-62C5-41CD-B6B7-435DB776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40B14-1623-4803-9DE8-FB8AA703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D9BD0-71E3-4465-9E3F-966FBD3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E494E-4871-4DE9-9ECD-37D94D66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DF043-005A-46C3-9BEA-D53D8BE7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B15C1-111C-48AA-A665-1A76B4F9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DFC62-892B-466C-835F-4A6946B6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86F6C-1949-4812-AD1F-EC8AAC99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B4D0D-F458-479F-BBB2-250FADBE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960CB-070A-4AF2-AB1B-FD989CCE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30707-8A08-449C-9823-B738E28D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85354-C382-4E7A-A0B7-A5B80EE83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1AE617-F58B-49FB-AB2C-3C713AD5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99F87-023F-4F71-8066-90CCF456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99072-8435-4109-B209-E9CDABDA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C0CA94-814C-4DD4-AB4D-77DCB431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4DD52-7A13-4DC6-A6CB-A8006035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BA640-5013-4E05-A548-3325F6F4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AE29C7-2D27-4B51-A092-55AB4A32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BF175-A924-4D6B-9BD4-80A65F8B2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08D882-2F33-4596-B351-4DCEC7C27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43C31-97CF-44AF-9E22-7C127CBC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524D0F-04D6-4E6B-83C0-CB5E3BB1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54FE9C-668E-49B3-A4D7-862E038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83F3-AF6F-45B0-9518-5DCFCAE4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A6F578-8CD8-4DE4-BED9-0BD65493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EE378-0A08-46CE-B830-C96AD089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33C748-5FD2-482C-B6D2-628F4FE8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0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FA7233-093C-4885-AACB-80CBC302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6E1AF6-F69A-4FAA-90F7-76ADE9E6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86794-A2AF-4E78-80F5-F84E193F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8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59799-E3D4-4F04-85C2-E85A8B64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A645E-B2D4-4C2C-BF0D-5400869D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61B6E5-0232-4D7C-A342-197477E4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57E3F-061D-4EAD-B4EA-E8A22FB8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3F1C4-21F3-4F09-8869-34EF7CF0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CEE57-7081-4BDF-8473-101235F8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062DC-981D-474B-94A1-37B18CD0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3B1846-99B9-4A90-8C86-2A85304E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7007C-2349-4632-840F-DE03198F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6B58A-AD5A-484B-B9CC-D9A44F00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1FE9AF-21BB-417D-A3D9-039489F7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7A451E-8289-4D7B-B5CE-2E905E62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7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14DC6-B495-4463-BFDD-BA1A4A9E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C7899-7227-44EB-9A25-66446DC5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00783-B312-4B90-A227-92C1AEAE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8297-BC0E-45EB-B934-11DD34E02CD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E79C9-8877-4E60-9EB8-270DDD840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F1051-5F7A-4260-8BEB-DC3A3997E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E62A-DBB8-4DE3-B335-5170AE347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4ACAE-4954-45CE-9EB3-C8C6EFD2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4E0AB0-0FAF-4E68-A038-80F26839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DC0CD8-F7DE-49E9-9A5C-3208411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14A23-4D35-484C-9089-4B3F72CEA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14731C-5525-4B6A-9AEE-4D139777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016AD-5B79-48C4-A89D-CBCA3CBB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8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293FF-08BA-4EA2-95FA-0EE759E3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4CCAD3-62E4-400E-A96C-FB547DFD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Christina Skaskevich</dc:creator>
  <cp:lastModifiedBy>Christina Skaskevich</cp:lastModifiedBy>
  <cp:revision>2</cp:revision>
  <dcterms:created xsi:type="dcterms:W3CDTF">2021-04-02T06:12:57Z</dcterms:created>
  <dcterms:modified xsi:type="dcterms:W3CDTF">2021-04-07T06:23:02Z</dcterms:modified>
</cp:coreProperties>
</file>