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9B2B-833B-4559-8065-A969ED5A2C49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7895-DAF3-421B-8C6B-E2481AAA0F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711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9B2B-833B-4559-8065-A969ED5A2C49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7895-DAF3-421B-8C6B-E2481AAA0F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621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9B2B-833B-4559-8065-A969ED5A2C49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7895-DAF3-421B-8C6B-E2481AAA0F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227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9B2B-833B-4559-8065-A969ED5A2C49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7895-DAF3-421B-8C6B-E2481AAA0F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93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9B2B-833B-4559-8065-A969ED5A2C49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7895-DAF3-421B-8C6B-E2481AAA0F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880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9B2B-833B-4559-8065-A969ED5A2C49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7895-DAF3-421B-8C6B-E2481AAA0F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706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9B2B-833B-4559-8065-A969ED5A2C49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7895-DAF3-421B-8C6B-E2481AAA0F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224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9B2B-833B-4559-8065-A969ED5A2C49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7895-DAF3-421B-8C6B-E2481AAA0F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574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9B2B-833B-4559-8065-A969ED5A2C49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7895-DAF3-421B-8C6B-E2481AAA0F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886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9B2B-833B-4559-8065-A969ED5A2C49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7895-DAF3-421B-8C6B-E2481AAA0F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389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9B2B-833B-4559-8065-A969ED5A2C49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7895-DAF3-421B-8C6B-E2481AAA0F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43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79B2B-833B-4559-8065-A969ED5A2C49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47895-DAF3-421B-8C6B-E2481AAA0F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93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 стрелкой 2"/>
          <p:cNvCxnSpPr/>
          <p:nvPr/>
        </p:nvCxnSpPr>
        <p:spPr>
          <a:xfrm>
            <a:off x="2483893" y="5595582"/>
            <a:ext cx="6755642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flipH="1" flipV="1">
            <a:off x="3207224" y="136478"/>
            <a:ext cx="13648" cy="6114198"/>
          </a:xfrm>
          <a:prstGeom prst="straightConnector1">
            <a:avLst/>
          </a:prstGeom>
          <a:ln w="381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916907" y="5486400"/>
            <a:ext cx="0" cy="31389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057098" y="4858603"/>
            <a:ext cx="32754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449772" y="4755823"/>
            <a:ext cx="35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2673" y="5990118"/>
            <a:ext cx="408467" cy="493819"/>
          </a:xfrm>
          <a:prstGeom prst="rect">
            <a:avLst/>
          </a:prstGeom>
        </p:spPr>
      </p:pic>
      <p:sp>
        <p:nvSpPr>
          <p:cNvPr id="15" name="Овал 14"/>
          <p:cNvSpPr/>
          <p:nvPr/>
        </p:nvSpPr>
        <p:spPr>
          <a:xfrm>
            <a:off x="3916906" y="4832845"/>
            <a:ext cx="45719" cy="8188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5344732" y="4860909"/>
            <a:ext cx="64395" cy="6670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3916906" y="3361386"/>
            <a:ext cx="45719" cy="9015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>
            <a:stCxn id="17" idx="5"/>
            <a:endCxn id="16" idx="5"/>
          </p:cNvCxnSpPr>
          <p:nvPr/>
        </p:nvCxnSpPr>
        <p:spPr>
          <a:xfrm>
            <a:off x="3955930" y="3438336"/>
            <a:ext cx="1443767" cy="147950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17" idx="2"/>
            <a:endCxn id="15" idx="2"/>
          </p:cNvCxnSpPr>
          <p:nvPr/>
        </p:nvCxnSpPr>
        <p:spPr>
          <a:xfrm>
            <a:off x="3916906" y="3406462"/>
            <a:ext cx="0" cy="146732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15" idx="6"/>
            <a:endCxn id="16" idx="2"/>
          </p:cNvCxnSpPr>
          <p:nvPr/>
        </p:nvCxnSpPr>
        <p:spPr>
          <a:xfrm>
            <a:off x="3962625" y="4873788"/>
            <a:ext cx="1382107" cy="2047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15805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</dc:creator>
  <cp:lastModifiedBy>Nata</cp:lastModifiedBy>
  <cp:revision>1</cp:revision>
  <dcterms:created xsi:type="dcterms:W3CDTF">2017-10-12T17:48:35Z</dcterms:created>
  <dcterms:modified xsi:type="dcterms:W3CDTF">2017-10-12T17:55:19Z</dcterms:modified>
</cp:coreProperties>
</file>