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9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9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0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6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0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6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3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2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6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848B-0192-4F6A-B5C9-C0913395033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CB501-1471-4236-9ED8-7BE9943AB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5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64168807"/>
                  </p:ext>
                </p:extLst>
              </p:nvPr>
            </p:nvGraphicFramePr>
            <p:xfrm>
              <a:off x="429483" y="568121"/>
              <a:ext cx="11430000" cy="3203321"/>
            </p:xfrm>
            <a:graphic>
              <a:graphicData uri="http://schemas.openxmlformats.org/drawingml/2006/table">
                <a:tbl>
                  <a:tblPr/>
                  <a:tblGrid>
                    <a:gridCol w="11430000">
                      <a:extLst>
                        <a:ext uri="{9D8B030D-6E8A-4147-A177-3AD203B41FA5}">
                          <a16:colId xmlns:a16="http://schemas.microsoft.com/office/drawing/2014/main" val="312765067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514350" indent="-514350"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AutoNum type="arabicPeriod"/>
                          </a:pPr>
                          <a:r>
                            <a:rPr lang="ru-RU" sz="32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Выполните </a:t>
                          </a:r>
                          <a:r>
                            <a:rPr lang="ru-RU" sz="32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действия: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𝟒𝟐</m:t>
                                  </m:r>
                                  <m:f>
                                    <m:fPr>
                                      <m:ctrlPr>
                                        <a:rPr lang="en-US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𝟓</m:t>
                                      </m:r>
                                    </m:num>
                                    <m:den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𝟕</m:t>
                                      </m:r>
                                    </m:den>
                                  </m:f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  <m:f>
                                    <m:fPr>
                                      <m:ctrlPr>
                                        <a:rPr lang="en-US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num>
                                    <m:den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𝟓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ru-RU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𝟐𝟑</m:t>
                                  </m:r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𝟏𝟓</m:t>
                                  </m:r>
                                  <m:f>
                                    <m:fPr>
                                      <m:ctrlPr>
                                        <a:rPr lang="en-US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𝟗</m:t>
                                      </m:r>
                                    </m:num>
                                    <m:den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𝟏𝟒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ru-RU" sz="32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  <a:p>
                          <a:pPr marL="0" indent="0"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None/>
                          </a:pP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2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2. Решите уравнение: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𝟓</m:t>
                                  </m:r>
                                  <m:f>
                                    <m:fPr>
                                      <m:ctrlPr>
                                        <a:rPr lang="en-US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𝟕</m:t>
                                      </m:r>
                                    </m:num>
                                    <m:den>
                                      <m:r>
                                        <a:rPr lang="ru-RU" sz="32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𝟗</m:t>
                                      </m:r>
                                    </m:den>
                                  </m:f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ru-RU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ru-RU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f>
                                <m:f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</m:den>
                              </m:f>
                              <m:r>
                                <a:rPr lang="ru-RU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ru-RU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  <m:f>
                                <m:f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𝟏𝟐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32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</a:t>
                          </a:r>
                        </a:p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en-US" sz="1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2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 В первый день </a:t>
                          </a:r>
                          <a:r>
                            <a:rPr lang="ru-RU" sz="3200" b="1" dirty="0" err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Алибек</a:t>
                          </a:r>
                          <a:r>
                            <a:rPr lang="ru-RU" sz="32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прочитал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𝟏𝟏</m:t>
                                  </m:r>
                                </m:num>
                                <m:den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𝟏𝟓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32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книги, во второй -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2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32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𝟑𝟎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3200" b="1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часть книги. </a:t>
                          </a:r>
                          <a:r>
                            <a:rPr lang="ru-RU" sz="32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Какую часть книги ему осталось прочитать?</a:t>
                          </a:r>
                          <a:endParaRPr lang="en-US" sz="32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14300" marR="11430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6492861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64168807"/>
                  </p:ext>
                </p:extLst>
              </p:nvPr>
            </p:nvGraphicFramePr>
            <p:xfrm>
              <a:off x="429483" y="568121"/>
              <a:ext cx="11430000" cy="3203321"/>
            </p:xfrm>
            <a:graphic>
              <a:graphicData uri="http://schemas.openxmlformats.org/drawingml/2006/table">
                <a:tbl>
                  <a:tblPr/>
                  <a:tblGrid>
                    <a:gridCol w="11430000">
                      <a:extLst>
                        <a:ext uri="{9D8B030D-6E8A-4147-A177-3AD203B41FA5}">
                          <a16:colId xmlns:a16="http://schemas.microsoft.com/office/drawing/2014/main" val="3127650679"/>
                        </a:ext>
                      </a:extLst>
                    </a:gridCol>
                  </a:tblGrid>
                  <a:tr h="32033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4300" marR="11430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b="-72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492861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529198" y="4174177"/>
                <a:ext cx="9993441" cy="810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4. Сравните дроби: 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;    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;      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3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endParaRPr lang="en-US" sz="3200" b="1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98" y="4174177"/>
                <a:ext cx="9993441" cy="810991"/>
              </a:xfrm>
              <a:prstGeom prst="rect">
                <a:avLst/>
              </a:prstGeom>
              <a:blipFill>
                <a:blip r:embed="rId3"/>
                <a:stretch>
                  <a:fillRect l="-1586" r="-488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889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Статенин</dc:creator>
  <cp:lastModifiedBy>Павел Статенин</cp:lastModifiedBy>
  <cp:revision>2</cp:revision>
  <dcterms:created xsi:type="dcterms:W3CDTF">2023-11-27T16:05:09Z</dcterms:created>
  <dcterms:modified xsi:type="dcterms:W3CDTF">2023-11-27T16:56:27Z</dcterms:modified>
</cp:coreProperties>
</file>