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-1002" y="-17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9F7C4-9264-4C6F-9297-2DFA33C18BA2}" type="datetimeFigureOut">
              <a:rPr lang="ru-RU" smtClean="0"/>
              <a:t>10.01.2018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F6903-62C8-4A8F-8532-6F9B8F9D7C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79578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9F7C4-9264-4C6F-9297-2DFA33C18BA2}" type="datetimeFigureOut">
              <a:rPr lang="ru-RU" smtClean="0"/>
              <a:t>10.01.2018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F6903-62C8-4A8F-8532-6F9B8F9D7C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40173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9F7C4-9264-4C6F-9297-2DFA33C18BA2}" type="datetimeFigureOut">
              <a:rPr lang="ru-RU" smtClean="0"/>
              <a:t>10.01.2018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F6903-62C8-4A8F-8532-6F9B8F9D7C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29538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9F7C4-9264-4C6F-9297-2DFA33C18BA2}" type="datetimeFigureOut">
              <a:rPr lang="ru-RU" smtClean="0"/>
              <a:t>10.01.2018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F6903-62C8-4A8F-8532-6F9B8F9D7C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25330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9F7C4-9264-4C6F-9297-2DFA33C18BA2}" type="datetimeFigureOut">
              <a:rPr lang="ru-RU" smtClean="0"/>
              <a:t>10.01.2018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F6903-62C8-4A8F-8532-6F9B8F9D7C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0001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9F7C4-9264-4C6F-9297-2DFA33C18BA2}" type="datetimeFigureOut">
              <a:rPr lang="ru-RU" smtClean="0"/>
              <a:t>10.01.2018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F6903-62C8-4A8F-8532-6F9B8F9D7C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05721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9F7C4-9264-4C6F-9297-2DFA33C18BA2}" type="datetimeFigureOut">
              <a:rPr lang="ru-RU" smtClean="0"/>
              <a:t>10.01.2018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F6903-62C8-4A8F-8532-6F9B8F9D7C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12204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9F7C4-9264-4C6F-9297-2DFA33C18BA2}" type="datetimeFigureOut">
              <a:rPr lang="ru-RU" smtClean="0"/>
              <a:t>10.01.2018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F6903-62C8-4A8F-8532-6F9B8F9D7C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80634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9F7C4-9264-4C6F-9297-2DFA33C18BA2}" type="datetimeFigureOut">
              <a:rPr lang="ru-RU" smtClean="0"/>
              <a:t>10.01.2018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F6903-62C8-4A8F-8532-6F9B8F9D7C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81196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9F7C4-9264-4C6F-9297-2DFA33C18BA2}" type="datetimeFigureOut">
              <a:rPr lang="ru-RU" smtClean="0"/>
              <a:t>10.01.2018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F6903-62C8-4A8F-8532-6F9B8F9D7C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24800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9F7C4-9264-4C6F-9297-2DFA33C18BA2}" type="datetimeFigureOut">
              <a:rPr lang="ru-RU" smtClean="0"/>
              <a:t>10.01.2018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F6903-62C8-4A8F-8532-6F9B8F9D7C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33988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69F7C4-9264-4C6F-9297-2DFA33C18BA2}" type="datetimeFigureOut">
              <a:rPr lang="ru-RU" smtClean="0"/>
              <a:t>10.01.2018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6F6903-62C8-4A8F-8532-6F9B8F9D7C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82706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ds04.infourok.ru/uploads/ex/097a/00090a29-1d4a497a/img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x-lines.ru/letters/i/cyrillicscript/0688/dc2127/60/0/4no7bpqozmeabwfi4gbnbwcg4n3pbpqtomem7wf1rdeadwcn4gypbcgozzemtwcgrdemregoumeabwfo4gy7bxqoz5em1egoumem5wfa4n37bpe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275"/>
          <a:stretch/>
        </p:blipFill>
        <p:spPr bwMode="auto">
          <a:xfrm>
            <a:off x="2555776" y="2360067"/>
            <a:ext cx="6062352" cy="9857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http://x-lines.ru/letters/i/cyrillicscript/0688/dc2127/60/0/4no7bpqozmeabwfi4gbnbwcg4n3pbpqtomem7wf1rdeadwcn4gypbcgozzemtwcgrdemregoumeabwfo4gy7bxqoz5em1egoumem5wfa4n37bpe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89" t="2833" r="44647" b="-20841"/>
          <a:stretch/>
        </p:blipFill>
        <p:spPr bwMode="auto">
          <a:xfrm>
            <a:off x="5148064" y="1268760"/>
            <a:ext cx="2706142" cy="11633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http://x-lines.ru/letters/i/cyrillicscript/0688/dc2127/60/0/4no7bpqozmeabwfi4gbnbwcg4n3pbpqtomem7wf1rdeadwcn4gypbcgozzemtwcgrdemregoumeabwfo4gy7bxqoz5em1egoumem5wfa4n37bpe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4321" b="-26502"/>
          <a:stretch/>
        </p:blipFill>
        <p:spPr bwMode="auto">
          <a:xfrm>
            <a:off x="2498284" y="404664"/>
            <a:ext cx="4836221" cy="1247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Скругленный прямоугольник 3"/>
          <p:cNvSpPr/>
          <p:nvPr/>
        </p:nvSpPr>
        <p:spPr>
          <a:xfrm>
            <a:off x="2555776" y="3645024"/>
            <a:ext cx="1512168" cy="914400"/>
          </a:xfrm>
          <a:prstGeom prst="roundRect">
            <a:avLst/>
          </a:prstGeom>
          <a:solidFill>
            <a:schemeClr val="tx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2708176" y="3797424"/>
            <a:ext cx="1512168" cy="914400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2860576" y="3949824"/>
            <a:ext cx="1512168" cy="914400"/>
          </a:xfrm>
          <a:prstGeom prst="roundRect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3012976" y="4102224"/>
            <a:ext cx="1512168" cy="914400"/>
          </a:xfrm>
          <a:prstGeom prst="round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3165376" y="4254624"/>
            <a:ext cx="1512168" cy="91440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3317776" y="4407024"/>
            <a:ext cx="1512168" cy="914400"/>
          </a:xfrm>
          <a:prstGeom prst="roundRect">
            <a:avLst/>
          </a:prstGeom>
          <a:solidFill>
            <a:srgbClr val="00B05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32" name="Picture 8" descr="http://canacopegdl.com/images/tiger/tiger-1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0452" y="3429000"/>
            <a:ext cx="4064077" cy="3048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ttp://pic2.sc.chinaz.com/files/pic/pic9/201205/xpic5132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99893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6985" y="3501123"/>
            <a:ext cx="2319006" cy="3335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https://prosinyak.ru/wp-content/uploads/2017/07/grass_PNG10852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4260" y="5393515"/>
            <a:ext cx="5646870" cy="13534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41647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ds04.infourok.ru/uploads/ex/097a/00090a29-1d4a497a/img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Скругленный прямоугольник 2"/>
          <p:cNvSpPr/>
          <p:nvPr/>
        </p:nvSpPr>
        <p:spPr>
          <a:xfrm>
            <a:off x="1979712" y="332656"/>
            <a:ext cx="6912768" cy="1008112"/>
          </a:xfrm>
          <a:prstGeom prst="roundRect">
            <a:avLst/>
          </a:prstGeom>
          <a:solidFill>
            <a:schemeClr val="tx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218" name="Picture 2" descr="http://x-lines.ru/letters/i/cyrillicscript/0688/dc2127/40/0/4nu7drqtodem5wcm4n41bwcb4gbpdygosdem5wfa4gdpdna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418729"/>
            <a:ext cx="5040560" cy="8867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https://image.prntscr.com/image/RkCmuV6CQH2LeX9vXEt7Qw.p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939" b="486"/>
          <a:stretch/>
        </p:blipFill>
        <p:spPr bwMode="auto">
          <a:xfrm>
            <a:off x="1726879" y="1933836"/>
            <a:ext cx="4104456" cy="193825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322475" y="1343018"/>
            <a:ext cx="48033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Их больше нет. Они истреблены.</a:t>
            </a:r>
            <a:endParaRPr lang="ru-RU" sz="24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699792" y="3782957"/>
            <a:ext cx="23836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Морская корова</a:t>
            </a:r>
            <a:endParaRPr lang="ru-RU" sz="24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9222" name="Picture 6" descr="https://www.metod-kopilka.ru/images/doc/20/14143/img11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95" t="8223" r="6356" b="18802"/>
          <a:stretch/>
        </p:blipFill>
        <p:spPr bwMode="auto">
          <a:xfrm>
            <a:off x="5976368" y="2094356"/>
            <a:ext cx="2805430" cy="319557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6054506" y="5274405"/>
            <a:ext cx="28054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Бескрылая гагарка</a:t>
            </a:r>
            <a:endParaRPr lang="ru-RU" sz="24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9224" name="Picture 8" descr="http://photosflowery.ru/photo/9c/9c48b61b10be4091a92368e8661c461c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903"/>
          <a:stretch/>
        </p:blipFill>
        <p:spPr bwMode="auto">
          <a:xfrm>
            <a:off x="1870896" y="4244622"/>
            <a:ext cx="3816422" cy="188142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1942903" y="6126044"/>
            <a:ext cx="36724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Тигровый касатик</a:t>
            </a:r>
            <a:endParaRPr lang="ru-RU" sz="24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241116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ds04.infourok.ru/uploads/ex/097a/00090a29-1d4a497a/img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Скругленный прямоугольник 2"/>
          <p:cNvSpPr/>
          <p:nvPr/>
        </p:nvSpPr>
        <p:spPr>
          <a:xfrm>
            <a:off x="1952092" y="332656"/>
            <a:ext cx="6724364" cy="914400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194" name="Picture 2" descr="http://x-lines.ru/letters/i/cyrillicscript/0688/000000/60/0/4nppdygosdeadwf74gf7bpjy4gy7dystodembwf74nhpdbsttc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389806"/>
            <a:ext cx="4991100" cy="800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749878" y="1266556"/>
            <a:ext cx="7128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Их скоро не будет. Они стремительно исчезают.</a:t>
            </a:r>
            <a:endParaRPr lang="ru-RU" sz="24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8196" name="Picture 4" descr="http://mypresentation.ru/documents_2/1b9b4555a0cb61fccc70fc51abaaae55/img9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8" t="22198" r="55441" b="5703"/>
          <a:stretch/>
        </p:blipFill>
        <p:spPr bwMode="auto">
          <a:xfrm>
            <a:off x="5868144" y="1858220"/>
            <a:ext cx="2808312" cy="333203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5940152" y="5167949"/>
            <a:ext cx="278588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Венерин башмачок</a:t>
            </a:r>
            <a:endParaRPr lang="ru-RU" sz="20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8198" name="Picture 6" descr="http://curious-world.ru/images/content/animals/11-2016/red_wulf/8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1801233"/>
            <a:ext cx="3118538" cy="204091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2216236" y="3717032"/>
            <a:ext cx="31172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Красный волк</a:t>
            </a:r>
            <a:endParaRPr lang="ru-RU" sz="24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8200" name="Picture 8" descr="http://mtdata.ru/u17/photoC17B/20993982085-0/original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4670" y="4162508"/>
            <a:ext cx="3613664" cy="241099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5614840" y="5949280"/>
            <a:ext cx="31172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Амурский тигр</a:t>
            </a:r>
            <a:endParaRPr lang="ru-RU" sz="24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241116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ds04.infourok.ru/uploads/ex/097a/00090a29-1d4a497a/img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Скругленный прямоугольник 2"/>
          <p:cNvSpPr/>
          <p:nvPr/>
        </p:nvSpPr>
        <p:spPr>
          <a:xfrm>
            <a:off x="1907704" y="404664"/>
            <a:ext cx="6768752" cy="914400"/>
          </a:xfrm>
          <a:prstGeom prst="roundRect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170" name="Picture 2" descr="http://x-lines.ru/letters/i/cyrillicscript/0688/000000/60/0/4nmpdrqozxeafwcm4n41bwcb4gbpdygosdem5wfa4gdpdna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8905" y="461814"/>
            <a:ext cx="5086350" cy="800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004769" y="1270125"/>
            <a:ext cx="42328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Они очень быстро исчезают.</a:t>
            </a:r>
            <a:endParaRPr lang="ru-RU" sz="24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172" name="Picture 4" descr="http://4responsible.ru/misc/i/gallery/10918/9984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1746187"/>
            <a:ext cx="3384376" cy="225302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2003999" y="3861048"/>
            <a:ext cx="31172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Гепард </a:t>
            </a:r>
            <a:endParaRPr lang="ru-RU" sz="24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961954" y="5962587"/>
            <a:ext cx="39152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Императорский пингвин </a:t>
            </a:r>
            <a:endParaRPr lang="ru-RU" sz="24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178" name="Picture 10" descr="http://images.myshared.ru/10/1002226/slide_8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89" t="38519" r="54069" b="2617"/>
          <a:stretch/>
        </p:blipFill>
        <p:spPr bwMode="auto">
          <a:xfrm>
            <a:off x="5796135" y="1849767"/>
            <a:ext cx="3081101" cy="323541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5796135" y="5088420"/>
            <a:ext cx="31172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Розовый фламинго</a:t>
            </a:r>
            <a:endParaRPr lang="ru-RU" sz="24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180" name="Picture 12" descr="https://theboldcorsicanflame.files.wordpress.com/2011/03/penguins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8054" y="4395770"/>
            <a:ext cx="3153160" cy="22701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41116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ds04.infourok.ru/uploads/ex/097a/00090a29-1d4a497a/img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Скругленный прямоугольник 2"/>
          <p:cNvSpPr/>
          <p:nvPr/>
        </p:nvSpPr>
        <p:spPr>
          <a:xfrm>
            <a:off x="1979712" y="332656"/>
            <a:ext cx="6768752" cy="914400"/>
          </a:xfrm>
          <a:prstGeom prst="round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122" name="Picture 2" descr="http://x-lines.ru/letters/i/cyrillicscript/0688/dc2127/60/0/4ne7bpqozxeazwfirdeadwcn4gypbcgozzemtwcg4gfo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2375" y="420688"/>
            <a:ext cx="4543425" cy="809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004769" y="1270125"/>
            <a:ext cx="35654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Их всегда было немного.</a:t>
            </a:r>
            <a:endParaRPr lang="ru-RU" sz="24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124" name="Picture 4" descr="http://images.myshared.ru/4/266139/slide_18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421" t="24527" r="15209" b="37736"/>
          <a:stretch/>
        </p:blipFill>
        <p:spPr bwMode="auto">
          <a:xfrm>
            <a:off x="1863647" y="1731790"/>
            <a:ext cx="3549714" cy="261830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2150250" y="4295077"/>
            <a:ext cx="28077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Снежный барс</a:t>
            </a:r>
            <a:endParaRPr lang="ru-RU" sz="24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126" name="Picture 6" descr="https://arhivurokov.ru/multiurok/e/2/2/e22e6a172ca3796df62bf1300bb32069f15c643c/img16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93" t="22900" r="50000" b="27717"/>
          <a:stretch/>
        </p:blipFill>
        <p:spPr bwMode="auto">
          <a:xfrm>
            <a:off x="5618128" y="1814088"/>
            <a:ext cx="3130336" cy="252003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5779417" y="4282262"/>
            <a:ext cx="28077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Пятнистый олень</a:t>
            </a:r>
            <a:endParaRPr lang="ru-RU" sz="24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128" name="Picture 8" descr="https://dachanaladoni.ru/wp-content/uploads/2017/01/igor-melika-crimea-1-5-05-2013-86-1024x1024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6222" y="4941168"/>
            <a:ext cx="1658792" cy="1658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8" descr="https://dachanaladoni.ru/wp-content/uploads/2017/01/igor-melika-crimea-1-5-05-2013-86-1024x1024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6382" y="4940578"/>
            <a:ext cx="1658792" cy="1658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8" descr="https://dachanaladoni.ru/wp-content/uploads/2017/01/igor-melika-crimea-1-5-05-2013-86-1024x1024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6442" y="4946683"/>
            <a:ext cx="1658792" cy="1658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6458355" y="5229200"/>
            <a:ext cx="244827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Пион тонколистный</a:t>
            </a:r>
            <a:endParaRPr lang="ru-RU" sz="24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241116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ds04.infourok.ru/uploads/ex/097a/00090a29-1d4a497a/img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Скругленный прямоугольник 2"/>
          <p:cNvSpPr/>
          <p:nvPr/>
        </p:nvSpPr>
        <p:spPr>
          <a:xfrm>
            <a:off x="1907704" y="332656"/>
            <a:ext cx="6840760" cy="91440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098" name="Picture 2" descr="http://x-lines.ru/letters/i/cyrillicscript/0688/dc2127/60/0/4no7bpqtodeazwfirdeadwcn4gypbcgozzemtwcg4gfo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407988"/>
            <a:ext cx="4200525" cy="781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907704" y="1288862"/>
            <a:ext cx="68407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Они мало изучены. </a:t>
            </a:r>
          </a:p>
          <a:p>
            <a:pPr algn="ctr"/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Места их обитания труднодоступны.</a:t>
            </a:r>
            <a:endParaRPr lang="ru-RU" sz="24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100" name="Picture 4" descr="https://ds01.infourok.ru/uploads/ex/06f5/0000418c-8f5e600d/img21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88" t="5646" r="10535" b="15274"/>
          <a:stretch/>
        </p:blipFill>
        <p:spPr bwMode="auto">
          <a:xfrm>
            <a:off x="1907704" y="2092593"/>
            <a:ext cx="2990075" cy="222298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998862" y="4084747"/>
            <a:ext cx="28077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Слоновая черепаха</a:t>
            </a:r>
            <a:endParaRPr lang="ru-RU" sz="24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102" name="Picture 6" descr="https://cityreporter.ru/wp-content/uploads/2016/07/horek-696x519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4010" y="4546412"/>
            <a:ext cx="2802609" cy="208987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4873602" y="6093296"/>
            <a:ext cx="28077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Черноногий хорёк</a:t>
            </a:r>
            <a:endParaRPr lang="ru-RU" sz="24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104" name="Picture 8" descr="http://cdn01.ru/files/users/images/78/99/789971d0b8a98cacf61d24bb7d6c6db6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2187865"/>
            <a:ext cx="2712856" cy="326448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5701235" y="5262299"/>
            <a:ext cx="280775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Окапи – лесной жираф</a:t>
            </a:r>
            <a:endParaRPr lang="ru-RU" sz="24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241116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ds04.infourok.ru/uploads/ex/097a/00090a29-1d4a497a/img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Скругленный прямоугольник 2"/>
          <p:cNvSpPr/>
          <p:nvPr/>
        </p:nvSpPr>
        <p:spPr>
          <a:xfrm>
            <a:off x="1907704" y="404664"/>
            <a:ext cx="6840760" cy="914400"/>
          </a:xfrm>
          <a:prstGeom prst="roundRect">
            <a:avLst/>
          </a:prstGeom>
          <a:solidFill>
            <a:srgbClr val="00B05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074" name="Picture 2" descr="http://x-lines.ru/letters/i/cyrillicscript/0688/dc2127/60/0/4nm7bpqozxe3dwf74gf7bpjy4gy7dystodembwf74nhpdbsttc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9696" y="457051"/>
            <a:ext cx="4676775" cy="809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907704" y="1288862"/>
            <a:ext cx="68407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Их спасли от вымирания.</a:t>
            </a:r>
            <a:endParaRPr lang="ru-RU" sz="24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076" name="Picture 4" descr="http://givnost.ru/wp-content/uploads/2017/09/zhivotnye-krasnoj-knigi-rossii-21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40" t="8335" r="11875" b="7495"/>
          <a:stretch/>
        </p:blipFill>
        <p:spPr bwMode="auto">
          <a:xfrm>
            <a:off x="1907704" y="1744520"/>
            <a:ext cx="3850972" cy="254857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2526584" y="4285150"/>
            <a:ext cx="28077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Зубр </a:t>
            </a:r>
            <a:endParaRPr lang="ru-RU" sz="24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078" name="Picture 6" descr="https://ds02.infourok.ru/uploads/ex/0b8f/00049f6e-a63acd20/img13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374" t="34399" r="34041" b="10857"/>
          <a:stretch/>
        </p:blipFill>
        <p:spPr bwMode="auto">
          <a:xfrm>
            <a:off x="5940152" y="1891072"/>
            <a:ext cx="2664296" cy="333709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5868421" y="5215760"/>
            <a:ext cx="28077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Бурый медведь </a:t>
            </a:r>
            <a:endParaRPr lang="ru-RU" sz="24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080" name="Picture 8" descr="https://fs00.infourok.ru/images/doc/258/263610/img9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39" t="44062" r="14970" b="9598"/>
          <a:stretch/>
        </p:blipFill>
        <p:spPr bwMode="auto">
          <a:xfrm>
            <a:off x="1789910" y="4772168"/>
            <a:ext cx="3718194" cy="173473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5477969" y="5898824"/>
            <a:ext cx="34563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Морж атлантический</a:t>
            </a:r>
            <a:endParaRPr lang="ru-RU" sz="24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241116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ds04.infourok.ru/uploads/ex/097a/00090a29-1d4a497a/img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https://wallpaper.feodosia.net/media/wallpaper/mood/319963-6000x400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2892" y="428667"/>
            <a:ext cx="7200800" cy="480053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x-lines.ru/letters/i/cyrillicscript/0688/dc2127/60/0/4ne7bpqtodemmwfu4nhpdysoswopbx6todemtwcy4n9pbpgtocoo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0467" y="5229200"/>
            <a:ext cx="7123225" cy="11402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411165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74</TotalTime>
  <Words>76</Words>
  <Application>Microsoft Office PowerPoint</Application>
  <PresentationFormat>Экран (4:3)</PresentationFormat>
  <Paragraphs>25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A1</dc:creator>
  <cp:lastModifiedBy>A1</cp:lastModifiedBy>
  <cp:revision>11</cp:revision>
  <dcterms:created xsi:type="dcterms:W3CDTF">2018-01-10T07:59:03Z</dcterms:created>
  <dcterms:modified xsi:type="dcterms:W3CDTF">2018-01-10T09:13:53Z</dcterms:modified>
</cp:coreProperties>
</file>