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B4F5-0BB8-4136-B01F-DC73FF153660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2AD0-D602-4E80-85C1-07DC20D4D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12B4F5-0BB8-4136-B01F-DC73FF153660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582AD0-D602-4E80-85C1-07DC20D4D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Многие славные сыны Родины полегли на Куликовом поле. Восемь дней хоронили погибших на поле  битвы.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</a:p>
        </p:txBody>
      </p:sp>
      <p:pic>
        <p:nvPicPr>
          <p:cNvPr id="34818" name="Picture 2" descr="http://news.church.ua/files/2016/11/a398fe4a455a1bead732159ed9019e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7531571" cy="558924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11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Многие славные сыны Родины полегли на Куликовом поле. Восемь дней хоронили погибших на поле  битвы. 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Куликовская битва</dc:title>
  <dc:creator>User</dc:creator>
  <dc:description>Многие славные сыны Родины полегли на Куликовом поле. Восемь дней хоронили погибших на поле  битвы. </dc:description>
  <cp:lastModifiedBy>User</cp:lastModifiedBy>
  <cp:revision>21</cp:revision>
  <dcterms:created xsi:type="dcterms:W3CDTF">2017-09-23T08:15:41Z</dcterms:created>
  <dcterms:modified xsi:type="dcterms:W3CDTF">2018-07-01T19:21:46Z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Куликовская битва</vt:lpwstr>
  </property>
  <property fmtid="{D5CDD505-2E9C-101B-9397-08002B2CF9AE}" pid="3" name="SlideDescription">
    <vt:lpwstr>Многие славные сыны Родины полегли на Куликовом поле. Восемь дней хоронили погибших на поле  битвы. </vt:lpwstr>
  </property>
</Properties>
</file>