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ru-static.z-dn.net/files/d91/4d19151733e4b17fed41321b571be05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85728"/>
            <a:ext cx="7639050" cy="63912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Pavel</dc:creator>
  <cp:lastModifiedBy>Pavel</cp:lastModifiedBy>
  <cp:revision>1</cp:revision>
  <dcterms:created xsi:type="dcterms:W3CDTF">2020-12-24T07:26:30Z</dcterms:created>
  <dcterms:modified xsi:type="dcterms:W3CDTF">2020-12-24T07:26:56Z</dcterms:modified>
</cp:coreProperties>
</file>