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0" r:id="rId3"/>
    <p:sldId id="271" r:id="rId4"/>
    <p:sldId id="272" r:id="rId5"/>
    <p:sldId id="269" r:id="rId6"/>
    <p:sldId id="262" r:id="rId7"/>
    <p:sldId id="264" r:id="rId8"/>
    <p:sldId id="266" r:id="rId9"/>
    <p:sldId id="267" r:id="rId10"/>
    <p:sldId id="27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182AB-5291-4DD6-8E33-64F5ABF7A8B8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36C65-2998-45C1-9A99-EB75663287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6C65-2998-45C1-9A99-EB756632870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42545F-54DA-41EE-9D3D-854AF521D5C6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84AA98E-CD35-4184-A225-0F047463EB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90B0BF-7F00-4A57-8334-1DE59268FF68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8C576B-181D-4C69-8C8A-3F91F4C9B6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6809BA95-A714-4D18-9D78-A70AFA22A952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57294B2-1339-46C5-B1D1-03246C3B6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348662-3A22-466D-9DFA-8D19F582011E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4960FE-B262-4F87-AB8A-75DC39A3CC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9B4390B-FBEF-4FE8-86CD-25988D9917B5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324C4629-61DC-4131-826D-B2BC22B069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C973DF-89A0-46B4-A2A6-F3E6361658F0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C2218D-65F3-4E61-9009-10D1347C0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641B20-25B1-4385-844E-011786A0CBF3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1DFED2-77D8-47D6-A4C1-ECD115F3B6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57D388-E6AE-4863-8CD2-EE89DA076277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D1F4B3-A340-48AB-A73D-7248D98821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C7E40E7-0B24-493B-B1C0-D6CDD52FDA8E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DFB3A3-6EC2-4926-8439-CBA761222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071BE6-ACFD-471C-9228-F47F17767936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40DED2-D0B4-450D-83CE-A3DA95BC7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3E86CB-C15A-4D2E-BE86-9B32938D5EF9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2E8FA4-D76B-4F32-9177-5FFBF108EA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1BE289-9D0D-4C2D-8E95-AAC46B22E6B5}" type="datetimeFigureOut">
              <a:rPr lang="ru-RU" smtClean="0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16E8EF7-3D2A-440F-A6F8-F32E5C88D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04856" cy="864096"/>
          </a:xfrm>
        </p:spPr>
        <p:txBody>
          <a:bodyPr/>
          <a:lstStyle/>
          <a:p>
            <a:pPr algn="l"/>
            <a:r>
              <a:rPr lang="ru-RU" dirty="0" smtClean="0"/>
              <a:t>ВЕЛИКАЯ КИТАЙСКАЯ СТЕНА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6021288"/>
            <a:ext cx="5436096" cy="504056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Выполнила: Мелкозёрова  Мария 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 «Б» </a:t>
            </a:r>
            <a:r>
              <a:rPr lang="ru-RU" dirty="0" smtClean="0"/>
              <a:t>класса</a:t>
            </a:r>
          </a:p>
        </p:txBody>
      </p:sp>
      <p:pic>
        <p:nvPicPr>
          <p:cNvPr id="4100" name="Picture 4" descr="Картинки по запросу великая китайская ст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612068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88840"/>
            <a:ext cx="50213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о Китайской стене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50599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Название по-китайски: </a:t>
            </a:r>
            <a:r>
              <a:rPr lang="ja-JP" altLang="en-US" dirty="0" smtClean="0"/>
              <a:t>长城</a:t>
            </a:r>
            <a:r>
              <a:rPr lang="en-US" altLang="ja-JP" dirty="0" smtClean="0"/>
              <a:t>/</a:t>
            </a:r>
            <a:r>
              <a:rPr lang="ja-JP" altLang="en-US" dirty="0" smtClean="0"/>
              <a:t>万里长城</a:t>
            </a:r>
          </a:p>
          <a:p>
            <a:r>
              <a:rPr lang="ru-RU" b="1" dirty="0" smtClean="0"/>
              <a:t>Местоположение: </a:t>
            </a:r>
            <a:r>
              <a:rPr lang="ru-RU" dirty="0" smtClean="0"/>
              <a:t>Северный Китай</a:t>
            </a:r>
          </a:p>
          <a:p>
            <a:r>
              <a:rPr lang="ru-RU" b="1" dirty="0" smtClean="0"/>
              <a:t>Длина: </a:t>
            </a:r>
            <a:r>
              <a:rPr lang="ru-RU" dirty="0" smtClean="0"/>
              <a:t>по официальным </a:t>
            </a:r>
            <a:r>
              <a:rPr lang="ru-RU" dirty="0" smtClean="0"/>
              <a:t>данным, общая протяженность Великой Китайской стены с учетом всех ее ответвлений составляет 8851,9 км. Однако некоторые исследователи склонны считать, что она в два с половиной раза длиннее – 21 тыс. км, высота составляет примерно 10 метров при ширине на разных участках в пределах 5 – 8 метров.</a:t>
            </a:r>
            <a:endParaRPr lang="ru-RU" dirty="0" smtClean="0"/>
          </a:p>
          <a:p>
            <a:r>
              <a:rPr lang="ru-RU" b="1" dirty="0" smtClean="0"/>
              <a:t>Начало </a:t>
            </a:r>
            <a:r>
              <a:rPr lang="ru-RU" b="1" dirty="0" smtClean="0"/>
              <a:t>строительства:</a:t>
            </a:r>
            <a:r>
              <a:rPr lang="ru-RU" dirty="0" smtClean="0"/>
              <a:t> III век до н. э.</a:t>
            </a:r>
            <a:br>
              <a:rPr lang="ru-RU" dirty="0" smtClean="0"/>
            </a:br>
            <a:r>
              <a:rPr lang="ru-RU" b="1" dirty="0" smtClean="0"/>
              <a:t>Окончание строительства:</a:t>
            </a:r>
            <a:r>
              <a:rPr lang="ru-RU" dirty="0" smtClean="0"/>
              <a:t> 1644 год</a:t>
            </a:r>
            <a:endParaRPr lang="ru-RU" dirty="0" smtClean="0"/>
          </a:p>
          <a:p>
            <a:r>
              <a:rPr lang="ru-RU" dirty="0" smtClean="0"/>
              <a:t>Великая Китайская стена (дословно с китайского языка – </a:t>
            </a:r>
            <a:r>
              <a:rPr lang="ru-RU" b="1" dirty="0" smtClean="0"/>
              <a:t>«Длинная Стена»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3600400" cy="2736304"/>
          </a:xfrm>
        </p:spPr>
        <p:txBody>
          <a:bodyPr>
            <a:normAutofit fontScale="70000" lnSpcReduction="20000"/>
          </a:bodyPr>
          <a:lstStyle/>
          <a:p>
            <a:pPr mar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Стена </a:t>
            </a:r>
            <a:r>
              <a:rPr lang="ru-RU" dirty="0" smtClean="0"/>
              <a:t>берет начало в </a:t>
            </a:r>
            <a:r>
              <a:rPr lang="ru-RU" dirty="0" smtClean="0"/>
              <a:t>городе Шаньхай-гуань </a:t>
            </a:r>
            <a:r>
              <a:rPr lang="ru-RU" dirty="0" smtClean="0"/>
              <a:t>и оттуда тянется змееподобными изгибами через половину страны в Центральный Китай. Конец стены находится около города Цзяюйгуань</a:t>
            </a:r>
            <a:r>
              <a:rPr lang="ru-RU" dirty="0" smtClean="0"/>
              <a:t>. Её </a:t>
            </a:r>
            <a:r>
              <a:rPr lang="ru-RU" dirty="0" smtClean="0"/>
              <a:t>видно даже из космоса!</a:t>
            </a:r>
            <a:endParaRPr lang="ru-RU" dirty="0"/>
          </a:p>
        </p:txBody>
      </p:sp>
      <p:pic>
        <p:nvPicPr>
          <p:cNvPr id="1026" name="Picture 2" descr="Картинки по запросу великая китайская ст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3672408" cy="2448479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великая китайская сте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764704"/>
            <a:ext cx="3672408" cy="2736304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великая китайская сте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63292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4042792" cy="55446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Для предотвращения дальнейшего разрушения Стены, правительство Китая предприняло меры по её охране:</a:t>
            </a:r>
            <a:endParaRPr lang="ru-RU" dirty="0" smtClean="0"/>
          </a:p>
          <a:p>
            <a:r>
              <a:rPr lang="ru-RU" dirty="0" smtClean="0"/>
              <a:t>Законы по охране Великой Китайской стены</a:t>
            </a:r>
          </a:p>
          <a:p>
            <a:r>
              <a:rPr lang="ru-RU" dirty="0" smtClean="0"/>
              <a:t>Фонды охраны, реставрации и обслуживания Стены</a:t>
            </a:r>
          </a:p>
          <a:p>
            <a:r>
              <a:rPr lang="ru-RU" b="1" dirty="0" smtClean="0"/>
              <a:t>Каждый человек может оказать посильную помощь по охране Великой Китайской стены:</a:t>
            </a:r>
            <a:endParaRPr lang="ru-RU" dirty="0" smtClean="0"/>
          </a:p>
          <a:p>
            <a:r>
              <a:rPr lang="ru-RU" dirty="0" smtClean="0"/>
              <a:t>Сажать деревья для укрепления склонов, вдоль которых проходит Стена</a:t>
            </a:r>
          </a:p>
          <a:p>
            <a:r>
              <a:rPr lang="ru-RU" dirty="0" smtClean="0"/>
              <a:t>Не мусорить и не рисовать на стенах/ убирать мусор и избавляться от надписей на Стене</a:t>
            </a:r>
          </a:p>
          <a:p>
            <a:r>
              <a:rPr lang="ru-RU" dirty="0" smtClean="0"/>
              <a:t>Не повреждать Стену, не уносить с собой части Стены (это уголовно наказуемо)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989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Картинки по запросу великая китайская ст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320367" cy="2592288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великая китайская сте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331236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Участки Китайской стены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Мутяньюй</a:t>
            </a:r>
            <a:r>
              <a:rPr lang="ru-RU" dirty="0" smtClean="0"/>
              <a:t>– самый живописный и полностью восстановленный участок Великой Китайской стены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Цзиньшаньлин</a:t>
            </a:r>
            <a:r>
              <a:rPr lang="ru-RU" dirty="0" smtClean="0"/>
              <a:t> – наиболее популярный пеший маршрут по Великой Китайской стене, с красивой и оригинальной архитектурой.</a:t>
            </a:r>
          </a:p>
          <a:p>
            <a:r>
              <a:rPr lang="ru-RU" b="1" dirty="0" err="1" smtClean="0"/>
              <a:t>Цзянкоу</a:t>
            </a:r>
            <a:r>
              <a:rPr lang="ru-RU" dirty="0" smtClean="0"/>
              <a:t> – участок стены, который можно увидеть на многих открытках. Крутой и опасный маршрут.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почему надо посетить Китайскую Стену?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176464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Великая Китайская стена – самый продолжительный в истории строительный проект, осуществлённый огромной ценой человеческих жизней, крови, пота и слёз. Он по праву заслуживает своё место среди 7 Новых Чудес Света и в списке Всемирного Наследия ЮНЕСКО.</a:t>
            </a:r>
          </a:p>
          <a:p>
            <a:r>
              <a:rPr lang="ru-RU" dirty="0" smtClean="0"/>
              <a:t>Политические деятели и знаменитости разных стран также не упускают возможности прогуляться по всемирно известному символу Поднебесной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Великая Китайская Сте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1628800"/>
            <a:ext cx="3168352" cy="2160240"/>
          </a:xfrm>
          <a:prstGeom prst="rect">
            <a:avLst/>
          </a:prstGeom>
          <a:noFill/>
        </p:spPr>
      </p:pic>
      <p:pic>
        <p:nvPicPr>
          <p:cNvPr id="17412" name="Picture 4" descr="Великая Китайская Сте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316835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Древнии</a:t>
            </a:r>
            <a:r>
              <a:rPr lang="ru-RU" dirty="0" smtClean="0"/>
              <a:t> памятник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83152" cy="1891592"/>
          </a:xfrm>
        </p:spPr>
        <p:txBody>
          <a:bodyPr>
            <a:normAutofit fontScale="92500" lnSpcReduction="20000"/>
          </a:bodyPr>
          <a:lstStyle/>
          <a:p>
            <a:pPr indent="274320" algn="just">
              <a:lnSpc>
                <a:spcPct val="110000"/>
              </a:lnSpc>
              <a:buNone/>
            </a:pPr>
            <a:r>
              <a:rPr lang="ru-RU" dirty="0" smtClean="0"/>
              <a:t>Великая Китайская стена — один из главных памятников древности, сохранившийся до наших дней. Это уникальное в своем роде творение человеческих рук привлекает ежегодно миллионы туристов.</a:t>
            </a:r>
            <a:endParaRPr lang="ru-RU" dirty="0"/>
          </a:p>
        </p:txBody>
      </p:sp>
      <p:pic>
        <p:nvPicPr>
          <p:cNvPr id="20482" name="Picture 2" descr="Картинки по запросу великая китайская ст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3600400" cy="2592288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великая китайская сте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70" y="3789040"/>
            <a:ext cx="336037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великая китайская ст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4269274" cy="3312368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великая китайская стен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068960"/>
            <a:ext cx="4320480" cy="3377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114300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buNone/>
            </a:pPr>
            <a:r>
              <a:rPr lang="ru-RU" dirty="0" smtClean="0"/>
              <a:t>   Китайская </a:t>
            </a:r>
            <a:r>
              <a:rPr lang="ru-RU" dirty="0" smtClean="0"/>
              <a:t>стена очень </a:t>
            </a:r>
            <a:r>
              <a:rPr lang="ru-RU" dirty="0" smtClean="0"/>
              <a:t>интересная! </a:t>
            </a:r>
          </a:p>
          <a:p>
            <a:pPr indent="457200" algn="just">
              <a:spcBef>
                <a:spcPts val="1200"/>
              </a:spcBef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Про </a:t>
            </a:r>
            <a:r>
              <a:rPr lang="ru-RU" dirty="0" smtClean="0"/>
              <a:t>неё можно рассказывать и рассказывать </a:t>
            </a:r>
            <a:r>
              <a:rPr lang="ru-RU" dirty="0" smtClean="0"/>
              <a:t>хоть целую вечность! Если </a:t>
            </a:r>
            <a:r>
              <a:rPr lang="ru-RU" dirty="0" smtClean="0"/>
              <a:t>на ней </a:t>
            </a:r>
            <a:r>
              <a:rPr lang="ru-RU" dirty="0" smtClean="0"/>
              <a:t>окажешься, </a:t>
            </a:r>
            <a:r>
              <a:rPr lang="ru-RU" dirty="0" smtClean="0"/>
              <a:t>то не захочешь уходить!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139</TotalTime>
  <Words>260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ВЕЛИКАЯ КИТАЙСКАЯ СТЕНА</vt:lpstr>
      <vt:lpstr>Факты о Китайской стене</vt:lpstr>
      <vt:lpstr>Слайд 3</vt:lpstr>
      <vt:lpstr>Слайд 4</vt:lpstr>
      <vt:lpstr>Участки Китайской стены</vt:lpstr>
      <vt:lpstr> почему надо посетить Китайскую Стену?</vt:lpstr>
      <vt:lpstr>Древнии памятник</vt:lpstr>
      <vt:lpstr>Слайд 8</vt:lpstr>
      <vt:lpstr>вывод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2019-09-04T16:00:52Z</dcterms:created>
  <dcterms:modified xsi:type="dcterms:W3CDTF">2019-10-12T17:24:45Z</dcterms:modified>
</cp:coreProperties>
</file>