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tableStyles" Target="tableStyle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theme" Target="theme/theme1.xml" /><Relationship Id="rId2" Type="http://schemas.openxmlformats.org/officeDocument/2006/relationships/slide" Target="slides/slide1.xml" /><Relationship Id="rId16" Type="http://schemas.openxmlformats.org/officeDocument/2006/relationships/viewProps" Target="viewProp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presProps" Target="presProps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7176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82676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646288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87548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187137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53518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5/15/2020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57577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763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013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2974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5/15/2020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750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6764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5788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1981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4323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3372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17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6" Type="http://schemas.openxmlformats.org/officeDocument/2006/relationships/slideLayout" Target="../slideLayouts/slideLayout16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7188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 /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 /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 /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 /><Relationship Id="rId2" Type="http://schemas.openxmlformats.org/officeDocument/2006/relationships/hyperlink" Target="https://www.google.com/amp/s/info.wikireading.ru/amp81987" TargetMode="External" /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 /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2.xml" /><Relationship Id="rId4" Type="http://schemas.openxmlformats.org/officeDocument/2006/relationships/image" Target="../media/image5.jpeg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 /><Relationship Id="rId2" Type="http://schemas.openxmlformats.org/officeDocument/2006/relationships/image" Target="../media/image9.jpeg" /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11383F-2D46-574E-997F-105B88E262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2644154" y="-968904"/>
            <a:ext cx="12084844" cy="2191280"/>
          </a:xfrm>
        </p:spPr>
        <p:txBody>
          <a:bodyPr/>
          <a:lstStyle/>
          <a:p>
            <a:r>
              <a:rPr lang="" sz="4400">
                <a:solidFill>
                  <a:schemeClr val="bg1"/>
                </a:solidFill>
              </a:rPr>
              <a:t>Зробив Разін Радимір Романович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DC14E69-EC1D-CD41-A0A2-478E57D346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2390" y="1222376"/>
            <a:ext cx="9926053" cy="1609648"/>
          </a:xfrm>
        </p:spPr>
        <p:txBody>
          <a:bodyPr>
            <a:normAutofit lnSpcReduction="10000"/>
          </a:bodyPr>
          <a:lstStyle/>
          <a:p>
            <a:pPr algn="l"/>
            <a:r>
              <a:rPr lang="" sz="2000">
                <a:solidFill>
                  <a:schemeClr val="bg1"/>
                </a:solidFill>
              </a:rPr>
              <a:t>Урок: Біологія</a:t>
            </a:r>
          </a:p>
          <a:p>
            <a:pPr algn="l"/>
            <a:r>
              <a:rPr lang="" sz="2000">
                <a:solidFill>
                  <a:schemeClr val="bg1"/>
                </a:solidFill>
              </a:rPr>
              <a:t>Тема: </a:t>
            </a:r>
            <a:r>
              <a:rPr lang="" sz="2000" i="0">
                <a:solidFill>
                  <a:schemeClr val="bg1"/>
                </a:solidFill>
                <a:effectLst/>
              </a:rPr>
              <a:t>Групи грибів. Значення грибів. Міні-проект. Лабораторне дослідження</a:t>
            </a:r>
          </a:p>
          <a:p>
            <a:pPr algn="l"/>
            <a:r>
              <a:rPr lang="" sz="2000">
                <a:solidFill>
                  <a:schemeClr val="bg1"/>
                </a:solidFill>
              </a:rPr>
              <a:t>Класс: 6</a:t>
            </a:r>
          </a:p>
          <a:p>
            <a:pPr algn="l"/>
            <a:r>
              <a:rPr lang="" sz="2000">
                <a:solidFill>
                  <a:schemeClr val="bg1"/>
                </a:solidFill>
              </a:rPr>
              <a:t>Дата: 13/05/2020</a:t>
            </a:r>
          </a:p>
        </p:txBody>
      </p:sp>
    </p:spTree>
    <p:extLst>
      <p:ext uri="{BB962C8B-B14F-4D97-AF65-F5344CB8AC3E}">
        <p14:creationId xmlns:p14="http://schemas.microsoft.com/office/powerpoint/2010/main" val="32311889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59CB18-4EEE-5A4F-9C99-696EE8F04D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45125"/>
            <a:ext cx="9573947" cy="1343025"/>
          </a:xfrm>
        </p:spPr>
        <p:txBody>
          <a:bodyPr/>
          <a:lstStyle/>
          <a:p>
            <a:r>
              <a:rPr lang="">
                <a:solidFill>
                  <a:schemeClr val="bg1"/>
                </a:solidFill>
              </a:rPr>
              <a:t>Можливості рачків - як живих фільтрів.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3AC5C79-54E9-C14D-A0C3-C21A97CF2A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88150"/>
            <a:ext cx="8835760" cy="38807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" sz="3600">
                <a:solidFill>
                  <a:schemeClr val="bg1"/>
                </a:solidFill>
              </a:rPr>
              <a:t>При масовому розвитку рачки можуть за один день очистити всю воду ставка.</a:t>
            </a:r>
          </a:p>
        </p:txBody>
      </p:sp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EAEC6CEF-9AB6-8642-A7F7-BE0067F5EE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5957" y="3126580"/>
            <a:ext cx="5456700" cy="3731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56209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D3C5436-1409-4F4A-A85D-B4469E61AD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7666" y="156238"/>
            <a:ext cx="8596668" cy="1320800"/>
          </a:xfrm>
        </p:spPr>
        <p:txBody>
          <a:bodyPr/>
          <a:lstStyle/>
          <a:p>
            <a:r>
              <a:rPr lang="">
                <a:solidFill>
                  <a:schemeClr val="bg1"/>
                </a:solidFill>
              </a:rPr>
              <a:t>Комари - як живі фільтри.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3459ED5-7E6D-ED49-8816-BC8522915A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76" y="1477038"/>
            <a:ext cx="8596668" cy="38807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" sz="3600">
                <a:solidFill>
                  <a:schemeClr val="bg1"/>
                </a:solidFill>
              </a:rPr>
              <a:t>Личинки комарів теж очищають воду за допомогою волосків.</a:t>
            </a:r>
          </a:p>
        </p:txBody>
      </p:sp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15B50D71-55BD-3A47-9F59-21A2B8CBF8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2511" y="2797838"/>
            <a:ext cx="4848998" cy="3298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05997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F318F40-31A4-F74A-A7B2-7A92A4E336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7666" y="156238"/>
            <a:ext cx="8596668" cy="1320800"/>
          </a:xfrm>
        </p:spPr>
        <p:txBody>
          <a:bodyPr/>
          <a:lstStyle/>
          <a:p>
            <a:r>
              <a:rPr lang="">
                <a:solidFill>
                  <a:schemeClr val="bg1"/>
                </a:solidFill>
              </a:rPr>
              <a:t>Навіщо вони фільтрують воду?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8690ABE-DCCF-AA42-A99C-CA52E4A23D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7929" y="1488613"/>
            <a:ext cx="8596668" cy="38807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" sz="3600">
                <a:solidFill>
                  <a:schemeClr val="bg1"/>
                </a:solidFill>
              </a:rPr>
              <a:t>Завдяки фильтрації вони получають собі їжу і у той же час очищають воду.</a:t>
            </a:r>
          </a:p>
        </p:txBody>
      </p:sp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671A1EF3-75BE-4A43-BFA1-3530F40D02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203" y="2977227"/>
            <a:ext cx="3998119" cy="388077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A63E81B-CFC0-1C45-9D09-C8C7226961FB}"/>
              </a:ext>
            </a:extLst>
          </p:cNvPr>
          <p:cNvSpPr txBox="1"/>
          <p:nvPr/>
        </p:nvSpPr>
        <p:spPr>
          <a:xfrm>
            <a:off x="4421906" y="3059667"/>
            <a:ext cx="25634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">
                <a:solidFill>
                  <a:schemeClr val="bg1"/>
                </a:solidFill>
              </a:rPr>
              <a:t>Планктон</a:t>
            </a:r>
          </a:p>
        </p:txBody>
      </p:sp>
    </p:spTree>
    <p:extLst>
      <p:ext uri="{BB962C8B-B14F-4D97-AF65-F5344CB8AC3E}">
        <p14:creationId xmlns:p14="http://schemas.microsoft.com/office/powerpoint/2010/main" val="34762136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2FC1F8-EA1E-B94D-B6EF-A42665FC81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56238"/>
            <a:ext cx="8596668" cy="1320800"/>
          </a:xfrm>
        </p:spPr>
        <p:txBody>
          <a:bodyPr/>
          <a:lstStyle/>
          <a:p>
            <a:r>
              <a:rPr lang=""/>
              <a:t>Ресурси, які я використовував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2FE165C-FD74-CE4C-A03B-36AF527578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70" y="1041401"/>
            <a:ext cx="9585855" cy="1268411"/>
          </a:xfrm>
        </p:spPr>
        <p:txBody>
          <a:bodyPr>
            <a:normAutofit/>
          </a:bodyPr>
          <a:lstStyle/>
          <a:p>
            <a:r>
              <a:rPr lang="" sz="2400">
                <a:solidFill>
                  <a:schemeClr val="accent1"/>
                </a:solidFill>
                <a:hlinkClick r:id="rId2"/>
              </a:rPr>
              <a:t>https://www.google.com/amp/s/info.wikireading.ru/amp81987</a:t>
            </a:r>
            <a:endParaRPr lang="" sz="2400">
              <a:solidFill>
                <a:schemeClr val="accent1"/>
              </a:solidFill>
            </a:endParaRPr>
          </a:p>
          <a:p>
            <a:r>
              <a:rPr lang="" sz="2400">
                <a:solidFill>
                  <a:schemeClr val="accent1"/>
                </a:solidFill>
              </a:rPr>
              <a:t>Та картинки з інтернету</a:t>
            </a:r>
          </a:p>
          <a:p>
            <a:pPr marL="0" indent="0">
              <a:buNone/>
            </a:pPr>
            <a:endParaRPr lang="" sz="2400">
              <a:solidFill>
                <a:schemeClr val="accent1"/>
              </a:solidFill>
            </a:endParaRPr>
          </a:p>
        </p:txBody>
      </p:sp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BE2059EA-D62C-FD43-AD63-383FD56CB00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5137" y="3018010"/>
            <a:ext cx="3839990" cy="3839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2464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A3D937-7A76-0245-8A01-ED091FDCCA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7666" y="149802"/>
            <a:ext cx="8596668" cy="1320800"/>
          </a:xfrm>
        </p:spPr>
        <p:txBody>
          <a:bodyPr/>
          <a:lstStyle/>
          <a:p>
            <a:r>
              <a:rPr lang="">
                <a:solidFill>
                  <a:schemeClr val="bg1"/>
                </a:solidFill>
              </a:rPr>
              <a:t>Що таке живі фільтри?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2CC33E2-8D8C-B443-AE72-77A39AD06A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2052" y="1470602"/>
            <a:ext cx="8596668" cy="38807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" sz="3600">
                <a:solidFill>
                  <a:schemeClr val="bg1"/>
                </a:solidFill>
              </a:rPr>
              <a:t>Живі фільтри - це живі організми які очищають воду.</a:t>
            </a:r>
          </a:p>
        </p:txBody>
      </p:sp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C6D03139-10DE-7F46-9C1E-8CF08D984E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6044" y="2884052"/>
            <a:ext cx="5305425" cy="3973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53028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7BDA63-89A6-8140-BD1D-34326A57B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7666" y="156238"/>
            <a:ext cx="8596668" cy="1320800"/>
          </a:xfrm>
        </p:spPr>
        <p:txBody>
          <a:bodyPr/>
          <a:lstStyle/>
          <a:p>
            <a:r>
              <a:rPr lang="">
                <a:solidFill>
                  <a:schemeClr val="bg1"/>
                </a:solidFill>
              </a:rPr>
              <a:t>Де живуть живі фільтри?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E8B9CD4-AE9F-6C4A-9C9E-B07795AD73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2291" y="1477038"/>
            <a:ext cx="8596668" cy="38807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" sz="3600">
                <a:solidFill>
                  <a:schemeClr val="bg1"/>
                </a:solidFill>
              </a:rPr>
              <a:t>Організми-фільтратори мешкають і в товщі води, і на дні.</a:t>
            </a:r>
          </a:p>
        </p:txBody>
      </p:sp>
      <p:pic>
        <p:nvPicPr>
          <p:cNvPr id="6" name="Рисунок 6">
            <a:extLst>
              <a:ext uri="{FF2B5EF4-FFF2-40B4-BE49-F238E27FC236}">
                <a16:creationId xmlns:a16="http://schemas.microsoft.com/office/drawing/2014/main" id="{54E2F3AE-B064-6F4A-B7F4-06D0558BB8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0109" y="2977228"/>
            <a:ext cx="5181031" cy="3880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17186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BC5BEC-2A50-B841-BA12-480C3D389B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7666" y="156238"/>
            <a:ext cx="8596668" cy="1320800"/>
          </a:xfrm>
        </p:spPr>
        <p:txBody>
          <a:bodyPr/>
          <a:lstStyle/>
          <a:p>
            <a:r>
              <a:rPr lang="">
                <a:solidFill>
                  <a:schemeClr val="bg1"/>
                </a:solidFill>
              </a:rPr>
              <a:t>Хто є фільтраторами?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D6149C2-079A-234C-BD55-638B26CC90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7666" y="1596102"/>
            <a:ext cx="8596668" cy="38807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" sz="3600">
                <a:solidFill>
                  <a:schemeClr val="bg1"/>
                </a:solidFill>
              </a:rPr>
              <a:t>Риби, рачки, малюски.</a:t>
            </a:r>
          </a:p>
        </p:txBody>
      </p:sp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4D22127F-8ED7-3749-BD87-15B8BF10ED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132" y="2592139"/>
            <a:ext cx="3607334" cy="2609851"/>
          </a:xfrm>
          <a:prstGeom prst="rect">
            <a:avLst/>
          </a:prstGeom>
        </p:spPr>
      </p:pic>
      <p:pic>
        <p:nvPicPr>
          <p:cNvPr id="6" name="Рисунок 6">
            <a:extLst>
              <a:ext uri="{FF2B5EF4-FFF2-40B4-BE49-F238E27FC236}">
                <a16:creationId xmlns:a16="http://schemas.microsoft.com/office/drawing/2014/main" id="{830D3877-7A86-CB42-B07E-71DFE9E890A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466" y="2557462"/>
            <a:ext cx="3921908" cy="2609851"/>
          </a:xfrm>
          <a:prstGeom prst="rect">
            <a:avLst/>
          </a:prstGeom>
        </p:spPr>
      </p:pic>
      <p:pic>
        <p:nvPicPr>
          <p:cNvPr id="8" name="Рисунок 8">
            <a:extLst>
              <a:ext uri="{FF2B5EF4-FFF2-40B4-BE49-F238E27FC236}">
                <a16:creationId xmlns:a16="http://schemas.microsoft.com/office/drawing/2014/main" id="{416D8C7A-F9FF-B246-8F68-65D9E9E0550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5374" y="2021383"/>
            <a:ext cx="2188960" cy="3682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76544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7B816B-979F-D848-AF83-36A9A55A34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7666" y="156238"/>
            <a:ext cx="8596668" cy="1320800"/>
          </a:xfrm>
        </p:spPr>
        <p:txBody>
          <a:bodyPr/>
          <a:lstStyle/>
          <a:p>
            <a:r>
              <a:rPr lang="">
                <a:solidFill>
                  <a:schemeClr val="bg1"/>
                </a:solidFill>
              </a:rPr>
              <a:t>Риби - як живі фільтри.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C5A9B0F-68F7-9446-B9B2-C558B24C4D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4374" y="1488613"/>
            <a:ext cx="8596668" cy="38807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" sz="3600">
                <a:solidFill>
                  <a:schemeClr val="bg1"/>
                </a:solidFill>
              </a:rPr>
              <a:t>Риби – це теж активні фільтратори.</a:t>
            </a:r>
          </a:p>
        </p:txBody>
      </p:sp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60C24E2F-CD05-7546-BC8E-EE2FA1FE7C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572" y="2820989"/>
            <a:ext cx="7640272" cy="3880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58286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E50282A-5F9B-AD4D-A998-067984F16C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210" y="151078"/>
            <a:ext cx="9704916" cy="1331119"/>
          </a:xfrm>
        </p:spPr>
        <p:txBody>
          <a:bodyPr/>
          <a:lstStyle/>
          <a:p>
            <a:r>
              <a:rPr lang="">
                <a:solidFill>
                  <a:schemeClr val="bg1"/>
                </a:solidFill>
              </a:rPr>
              <a:t>Двухстворчасті молюски - як фільтрують?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69F4048-96B3-7840-A87E-47B9AA9504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59456"/>
            <a:ext cx="8596668" cy="176660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" sz="3600">
                <a:solidFill>
                  <a:schemeClr val="bg1"/>
                </a:solidFill>
              </a:rPr>
              <a:t>Воду двостулкові молюски фільтрують за допомогою мантійної порожнини.</a:t>
            </a:r>
          </a:p>
        </p:txBody>
      </p:sp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E9029163-D9EB-1846-9B9E-A6A3CE770E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5581" y="3326061"/>
            <a:ext cx="5326857" cy="3531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61639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C64870-EBE8-3940-93B3-1C2926F0F9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56238"/>
            <a:ext cx="8596668" cy="1320800"/>
          </a:xfrm>
        </p:spPr>
        <p:txBody>
          <a:bodyPr/>
          <a:lstStyle/>
          <a:p>
            <a:r>
              <a:rPr lang="">
                <a:solidFill>
                  <a:schemeClr val="bg1"/>
                </a:solidFill>
              </a:rPr>
              <a:t>Очищення молюсками.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9C958EA-E6DE-5B4E-8C79-3CA2FDF2B1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4196" y="1477038"/>
            <a:ext cx="8596668" cy="38807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" sz="3600">
                <a:solidFill>
                  <a:schemeClr val="bg1"/>
                </a:solidFill>
              </a:rPr>
              <a:t>Вода після проходження через фільтр молюска стає чистою та без різних частинок.</a:t>
            </a:r>
          </a:p>
        </p:txBody>
      </p:sp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802D3901-C849-CE48-8ABD-535F1FD1C2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1748" y="3371077"/>
            <a:ext cx="4427839" cy="34869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98891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06526A-F954-8D4C-9760-D4AAE95F6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7666" y="156238"/>
            <a:ext cx="8596668" cy="1320800"/>
          </a:xfrm>
        </p:spPr>
        <p:txBody>
          <a:bodyPr/>
          <a:lstStyle/>
          <a:p>
            <a:r>
              <a:rPr lang="">
                <a:solidFill>
                  <a:schemeClr val="bg1"/>
                </a:solidFill>
              </a:rPr>
              <a:t>Беззубки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B344B97-5167-014F-8FF6-301DCC6615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618" y="2084257"/>
            <a:ext cx="8596668" cy="38807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" sz="3600">
                <a:solidFill>
                  <a:schemeClr val="bg1"/>
                </a:solidFill>
              </a:rPr>
              <a:t>Це вид ракушок, у яких немає зубів.</a:t>
            </a:r>
          </a:p>
        </p:txBody>
      </p:sp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4759F429-522E-6F46-8137-BD0BBF57C5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382" y="3429000"/>
            <a:ext cx="4274570" cy="2818738"/>
          </a:xfrm>
          <a:prstGeom prst="rect">
            <a:avLst/>
          </a:prstGeom>
        </p:spPr>
      </p:pic>
      <p:pic>
        <p:nvPicPr>
          <p:cNvPr id="6" name="Рисунок 6">
            <a:extLst>
              <a:ext uri="{FF2B5EF4-FFF2-40B4-BE49-F238E27FC236}">
                <a16:creationId xmlns:a16="http://schemas.microsoft.com/office/drawing/2014/main" id="{10649D92-1EB3-7845-B36A-65B219D6329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8875" y="3417424"/>
            <a:ext cx="4208175" cy="2800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87810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8F1B82-FA5B-704C-ADDB-4F2A02C5F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7666" y="0"/>
            <a:ext cx="8596668" cy="1320800"/>
          </a:xfrm>
        </p:spPr>
        <p:txBody>
          <a:bodyPr/>
          <a:lstStyle/>
          <a:p>
            <a:r>
              <a:rPr lang="">
                <a:solidFill>
                  <a:schemeClr val="bg1"/>
                </a:solidFill>
              </a:rPr>
              <a:t>Продуктивність беззубок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10C5E24-317C-D44B-8664-7088F8EE32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4927" y="1320800"/>
            <a:ext cx="8596668" cy="38807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" sz="3600">
                <a:solidFill>
                  <a:schemeClr val="bg1"/>
                </a:solidFill>
              </a:rPr>
              <a:t>Велика беззубка може отфільтровувати за сутки 70–80 літрів води.</a:t>
            </a:r>
          </a:p>
        </p:txBody>
      </p:sp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E2965983-F64E-D34B-92FF-EDBE262AF1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1610" y="2840701"/>
            <a:ext cx="5363301" cy="4017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3250962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Широкоэкранный</PresentationFormat>
  <Slides>13</Slides>
  <Notes>0</Notes>
  <HiddenSlides>0</HiddenSlide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Аспект</vt:lpstr>
      <vt:lpstr>Зробив Разін Радимір Романович</vt:lpstr>
      <vt:lpstr>Що таке живі фільтри?</vt:lpstr>
      <vt:lpstr>Де живуть живі фільтри?</vt:lpstr>
      <vt:lpstr>Хто є фільтраторами?</vt:lpstr>
      <vt:lpstr>Риби - як живі фільтри.</vt:lpstr>
      <vt:lpstr>Двухстворчасті молюски - як фільтрують?</vt:lpstr>
      <vt:lpstr>Очищення молюсками.</vt:lpstr>
      <vt:lpstr>Беззубки</vt:lpstr>
      <vt:lpstr>Продуктивність беззубок</vt:lpstr>
      <vt:lpstr>Можливості рачків - як живих фільтрів.</vt:lpstr>
      <vt:lpstr>Комари - як живі фільтри.</vt:lpstr>
      <vt:lpstr>Навіщо вони фільтрують воду?</vt:lpstr>
      <vt:lpstr>Ресурси, які я використовував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Зробив Разін Радимір Романович</dc:title>
  <dc:creator>Радимир Разин</dc:creator>
  <cp:lastModifiedBy>Радимир Разин</cp:lastModifiedBy>
  <cp:revision>6</cp:revision>
  <dcterms:created xsi:type="dcterms:W3CDTF">2020-05-13T15:51:02Z</dcterms:created>
  <dcterms:modified xsi:type="dcterms:W3CDTF">2020-05-15T11:45:03Z</dcterms:modified>
</cp:coreProperties>
</file>