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3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4DE1-3649-4123-9196-C0305848CE3A}" type="datetimeFigureOut">
              <a:rPr lang="ru-RU" smtClean="0"/>
              <a:t>23.12.2015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6558-BB34-4254-AF51-2E64D6826E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97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4DE1-3649-4123-9196-C0305848CE3A}" type="datetimeFigureOut">
              <a:rPr lang="ru-RU" smtClean="0"/>
              <a:t>23.12.2015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6558-BB34-4254-AF51-2E64D6826E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6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4DE1-3649-4123-9196-C0305848CE3A}" type="datetimeFigureOut">
              <a:rPr lang="ru-RU" smtClean="0"/>
              <a:t>23.12.2015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6558-BB34-4254-AF51-2E64D6826E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69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4DE1-3649-4123-9196-C0305848CE3A}" type="datetimeFigureOut">
              <a:rPr lang="ru-RU" smtClean="0"/>
              <a:t>23.12.2015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6558-BB34-4254-AF51-2E64D6826E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284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4DE1-3649-4123-9196-C0305848CE3A}" type="datetimeFigureOut">
              <a:rPr lang="ru-RU" smtClean="0"/>
              <a:t>23.12.2015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6558-BB34-4254-AF51-2E64D6826E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432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4DE1-3649-4123-9196-C0305848CE3A}" type="datetimeFigureOut">
              <a:rPr lang="ru-RU" smtClean="0"/>
              <a:t>23.12.2015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6558-BB34-4254-AF51-2E64D6826E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21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4DE1-3649-4123-9196-C0305848CE3A}" type="datetimeFigureOut">
              <a:rPr lang="ru-RU" smtClean="0"/>
              <a:t>23.12.2015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6558-BB34-4254-AF51-2E64D6826E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254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4DE1-3649-4123-9196-C0305848CE3A}" type="datetimeFigureOut">
              <a:rPr lang="ru-RU" smtClean="0"/>
              <a:t>23.12.2015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6558-BB34-4254-AF51-2E64D6826E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564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4DE1-3649-4123-9196-C0305848CE3A}" type="datetimeFigureOut">
              <a:rPr lang="ru-RU" smtClean="0"/>
              <a:t>23.12.2015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6558-BB34-4254-AF51-2E64D6826E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644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4DE1-3649-4123-9196-C0305848CE3A}" type="datetimeFigureOut">
              <a:rPr lang="ru-RU" smtClean="0"/>
              <a:t>23.12.2015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6558-BB34-4254-AF51-2E64D6826E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089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4DE1-3649-4123-9196-C0305848CE3A}" type="datetimeFigureOut">
              <a:rPr lang="ru-RU" smtClean="0"/>
              <a:t>23.12.2015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46558-BB34-4254-AF51-2E64D6826E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684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44DE1-3649-4123-9196-C0305848CE3A}" type="datetimeFigureOut">
              <a:rPr lang="ru-RU" smtClean="0"/>
              <a:t>23.12.2015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46558-BB34-4254-AF51-2E64D6826E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28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Преступность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8879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9880" y="708338"/>
            <a:ext cx="10381664" cy="416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64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15178" y="360608"/>
            <a:ext cx="2492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ПРИЧИНЫ</a:t>
            </a:r>
            <a:endParaRPr lang="ru-RU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390918" y="1854558"/>
            <a:ext cx="521636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600" dirty="0" smtClean="0"/>
              <a:t>Полиция не работает</a:t>
            </a:r>
          </a:p>
          <a:p>
            <a:pPr marL="342900" indent="-342900">
              <a:buAutoNum type="arabicPeriod"/>
            </a:pPr>
            <a:r>
              <a:rPr lang="ru-RU" sz="3600" dirty="0" smtClean="0"/>
              <a:t>Воспитание</a:t>
            </a:r>
          </a:p>
          <a:p>
            <a:pPr marL="342900" indent="-342900">
              <a:buAutoNum type="arabicPeriod"/>
            </a:pPr>
            <a:r>
              <a:rPr lang="ru-RU" sz="3600" dirty="0" smtClean="0"/>
              <a:t>Безработица</a:t>
            </a:r>
          </a:p>
          <a:p>
            <a:pPr marL="342900" indent="-342900">
              <a:buAutoNum type="arabicPeriod"/>
            </a:pPr>
            <a:r>
              <a:rPr lang="ru-RU" sz="3600" dirty="0" smtClean="0"/>
              <a:t>Безнаказанность</a:t>
            </a:r>
          </a:p>
          <a:p>
            <a:pPr marL="342900" indent="-342900">
              <a:buAutoNum type="arabicPeriod"/>
            </a:pPr>
            <a:r>
              <a:rPr lang="ru-RU" sz="3600" dirty="0" smtClean="0"/>
              <a:t>Пьянство и наркомания</a:t>
            </a:r>
          </a:p>
          <a:p>
            <a:pPr marL="342900" indent="-342900">
              <a:buAutoNum type="arabicPeriod"/>
            </a:pPr>
            <a:r>
              <a:rPr lang="ru-RU" sz="3600" dirty="0" smtClean="0"/>
              <a:t>Приезжие с юга</a:t>
            </a:r>
          </a:p>
          <a:p>
            <a:pPr marL="342900" indent="-342900">
              <a:buAutoNum type="arabicPeriod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66155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95482" y="708338"/>
            <a:ext cx="39196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СПОСОБЫ БОРЬБЫ</a:t>
            </a: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133340" y="1661374"/>
            <a:ext cx="1114907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600" dirty="0" smtClean="0"/>
              <a:t>Реформа уголовного судопроизводства</a:t>
            </a:r>
          </a:p>
          <a:p>
            <a:pPr marL="342900" indent="-342900">
              <a:buAutoNum type="arabicPeriod"/>
            </a:pPr>
            <a:r>
              <a:rPr lang="ru-RU" sz="3600" dirty="0" smtClean="0"/>
              <a:t>Воспитание</a:t>
            </a:r>
          </a:p>
          <a:p>
            <a:pPr marL="342900" indent="-342900">
              <a:buAutoNum type="arabicPeriod"/>
            </a:pPr>
            <a:r>
              <a:rPr lang="ru-RU" sz="3600" dirty="0" smtClean="0"/>
              <a:t>Повышение правовой культуры граждан</a:t>
            </a:r>
          </a:p>
          <a:p>
            <a:pPr marL="342900" indent="-342900">
              <a:buAutoNum type="arabicPeriod"/>
            </a:pPr>
            <a:r>
              <a:rPr lang="ru-RU" sz="3600" dirty="0" smtClean="0"/>
              <a:t>Ужесточение наказаний</a:t>
            </a:r>
          </a:p>
          <a:p>
            <a:pPr marL="342900" indent="-342900">
              <a:buAutoNum type="arabicPeriod"/>
            </a:pPr>
            <a:r>
              <a:rPr lang="ru-RU" sz="3600" dirty="0" smtClean="0"/>
              <a:t>Повышение экономического благосостояния граждан</a:t>
            </a:r>
          </a:p>
        </p:txBody>
      </p:sp>
    </p:spTree>
    <p:extLst>
      <p:ext uri="{BB962C8B-B14F-4D97-AF65-F5344CB8AC3E}">
        <p14:creationId xmlns:p14="http://schemas.microsoft.com/office/powerpoint/2010/main" val="40867527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Широкоэкранный</PresentationFormat>
  <Paragraphs>14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Преступность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Преступность</dc:title>
  <dc:creator>Александр Васильев</dc:creator>
  <cp:lastModifiedBy>Александр Васильев</cp:lastModifiedBy>
  <cp:revision>2</cp:revision>
  <dcterms:created xsi:type="dcterms:W3CDTF">2015-12-22T21:43:00Z</dcterms:created>
  <dcterms:modified xsi:type="dcterms:W3CDTF">2015-12-22T21:43:47Z</dcterms:modified>
</cp:coreProperties>
</file>