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theme/theme.xml" ContentType="application/vnd.openxmlformats-officedocument.theme+xml"/>
  <Override PartName="/ppt/slides/slide1.xml" ContentType="application/vnd.openxmlformats-officedocument.presentationml.slide+xml"/>
</Types>
</file>

<file path=_rels/.rels>&#65279;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>
  <p:sldMasterIdLst>
    <p:sldMasterId id="2147483648" r:id="rId1"/>
  </p:sldMasterIdLst>
  <p:sldIdLst>
    <p:sldId id="256" r:id="rId3"/>
  </p:sldIdLst>
  <p:sldSz cx="11210544" cy="13274040"/>
  <p:notesSz cx="6858000" cy="9144000"/>
</p:presentation>
</file>

<file path=ppt/_rels/presentation.xml.rels>&#65279;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.xml"/><Relationship Id="rId2" Type="http://schemas.openxmlformats.org/officeDocument/2006/relationships/theme" Target="theme/theme.xml"/><Relationship Id="rId3" Type="http://schemas.openxmlformats.org/officeDocument/2006/relationships/slide" Target="slides/slide1.xml"/></Relationships>
</file>

<file path=ppt/slideLayouts/_rels/slideLayout.xml.rels>&#65279;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theme" Target="../theme/theme.xml"/></Relationships>
</file>

<file path=ppt/slideMasters/slideMaster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.jpeg"/><Relationship Id="rId1" Type="http://schemas.openxmlformats.org/officeDocument/2006/relationships/slideLayout" Target="../slideLayouts/slideLayout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138928" y="1837944"/>
            <a:ext cx="2712720" cy="2310384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4123944" y="2660904"/>
            <a:ext cx="176784" cy="134112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ctr" indent="0"/>
            <a:r>
              <a:rPr lang="en-US" i="1" sz="1100">
                <a:latin typeface="Trebuchet MS"/>
              </a:rPr>
              <a:t>28</a:t>
            </a:r>
            <a:r>
              <a:rPr lang="en-US" b="1" i="1" sz="800">
                <a:latin typeface="Trebuchet MS"/>
              </a:rPr>
              <a:t>,</a:t>
            </a:r>
          </a:p>
        </p:txBody>
      </p:sp>
      <p:sp>
        <p:nvSpPr>
          <p:cNvPr id="4" name=""/>
          <p:cNvSpPr/>
          <p:nvPr/>
        </p:nvSpPr>
        <p:spPr>
          <a:xfrm>
            <a:off x="3773424" y="2770632"/>
            <a:ext cx="493776" cy="195072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indent="0"/>
            <a:r>
              <a:rPr lang="ru" i="1" sz="1300" spc="-200">
                <a:latin typeface="Bookman Old Style"/>
              </a:rPr>
              <a:t>Найти: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