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BFF7AB0-1D45-40FB-95C8-01C293EFAD5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9580C4E-44F2-4185-90FB-F287CB5CC9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7AB0-1D45-40FB-95C8-01C293EFAD5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0C4E-44F2-4185-90FB-F287CB5CC9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7AB0-1D45-40FB-95C8-01C293EFAD5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0C4E-44F2-4185-90FB-F287CB5CC9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7AB0-1D45-40FB-95C8-01C293EFAD5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0C4E-44F2-4185-90FB-F287CB5CC9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7AB0-1D45-40FB-95C8-01C293EFAD5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0C4E-44F2-4185-90FB-F287CB5CC9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7AB0-1D45-40FB-95C8-01C293EFAD5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0C4E-44F2-4185-90FB-F287CB5CC9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FF7AB0-1D45-40FB-95C8-01C293EFAD5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580C4E-44F2-4185-90FB-F287CB5CC998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BFF7AB0-1D45-40FB-95C8-01C293EFAD5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9580C4E-44F2-4185-90FB-F287CB5CC9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7AB0-1D45-40FB-95C8-01C293EFAD5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0C4E-44F2-4185-90FB-F287CB5CC9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7AB0-1D45-40FB-95C8-01C293EFAD5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0C4E-44F2-4185-90FB-F287CB5CC9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F7AB0-1D45-40FB-95C8-01C293EFAD5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80C4E-44F2-4185-90FB-F287CB5CC9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BFF7AB0-1D45-40FB-95C8-01C293EFAD5C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9580C4E-44F2-4185-90FB-F287CB5CC99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Текстовые редакторы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Автор презентации</a:t>
            </a:r>
          </a:p>
          <a:p>
            <a:r>
              <a:rPr lang="ru-RU" dirty="0" smtClean="0"/>
              <a:t>Оржеховская Виктория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236296" y="5949280"/>
            <a:ext cx="1584176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Текстовые редакторы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Текстовый редактор- это компьютерная программа , служащая для набора , сохранения, просмотра и редактирования текстов.</a:t>
            </a:r>
            <a:endParaRPr lang="ru-RU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092280" y="5229200"/>
            <a:ext cx="1584176" cy="8984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назад 6">
            <a:hlinkClick r:id="" action="ppaction://hlinkshowjump?jump=previousslide" highlightClick="1"/>
          </p:cNvPr>
          <p:cNvSpPr/>
          <p:nvPr/>
        </p:nvSpPr>
        <p:spPr>
          <a:xfrm>
            <a:off x="1259632" y="5301208"/>
            <a:ext cx="1368152" cy="7920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Текстовый процессор и издательская система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Текстовый процессор-это текстовый редактор, обладающий широкими возможностями форматирования текста-набора на различных языках, разнообразных формул, нот, изменения вида абзацев, начертания символов, вставки в текст рисунков, рисования, создания таблиц и т.д.</a:t>
            </a:r>
          </a:p>
          <a:p>
            <a:r>
              <a:rPr lang="ru-RU" dirty="0" smtClean="0"/>
              <a:t>Издательская система-это мощный тестовый процессор.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020272" y="5877272"/>
            <a:ext cx="1042416" cy="9807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899592" y="6237312"/>
            <a:ext cx="1368152" cy="62068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Абзац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Чтобы не слиться друг с другом при наборе текста на компьютере, абзацы при кодировании текста отделяются друг от друга специальным символом конца абзаца, или абзацем. Этот символ в обычных режимах не выводить ни на экран, ни на печать.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6876256" y="558924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1187624" y="5589240"/>
            <a:ext cx="1224136" cy="9361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Страница и её части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Страница- оптимальная единица представления информации для восприятия человеком. Она состоит из следующих частей.</a:t>
            </a:r>
          </a:p>
          <a:p>
            <a:r>
              <a:rPr lang="ru-RU" dirty="0" smtClean="0"/>
              <a:t>Страница должна иметь поля- пустые промежутки между текстом и краями носителя текста, например, листа бумаги. У страницы имеются верхние, нижнее, левое и правое поля. Поля отделяют поля для набора текста от краев поля.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812360" y="6021288"/>
            <a:ext cx="1042416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971600" y="6165304"/>
            <a:ext cx="1042416" cy="50405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Редактирование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Редактирование блоков текста базируется на технологии выделения, или высвечивания, блоков текста, при которой фиксируется часть текста в виде непрерывной цепочки символов. Можно выделить только один блок. Блоком может быть и один символ: для этого его нужно выделить.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884368" y="5589240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755576" y="5517232"/>
            <a:ext cx="1042416" cy="108012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Символ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Символ- минимальная единица любого текстового редактора. Под редактированием символов понимаются операции при которых пользователь имеет дело с отдельными символами текста, которые удаляются и вставляются.</a:t>
            </a:r>
            <a:endParaRPr lang="ru-RU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1475656" y="5517232"/>
            <a:ext cx="1042416" cy="100811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82</TotalTime>
  <Words>250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Текстовые редакторы</vt:lpstr>
      <vt:lpstr>Текстовые редакторы</vt:lpstr>
      <vt:lpstr>Текстовый процессор и издательская система </vt:lpstr>
      <vt:lpstr>Абзац</vt:lpstr>
      <vt:lpstr>Страница и её части</vt:lpstr>
      <vt:lpstr>Редактирование</vt:lpstr>
      <vt:lpstr>Символ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Текстовые редакторы</dc:title>
  <dc:creator>Сергей</dc:creator>
  <cp:lastModifiedBy>Сергей</cp:lastModifiedBy>
  <cp:revision>9</cp:revision>
  <dcterms:created xsi:type="dcterms:W3CDTF">2020-04-01T07:36:47Z</dcterms:created>
  <dcterms:modified xsi:type="dcterms:W3CDTF">2020-04-01T08:59:27Z</dcterms:modified>
</cp:coreProperties>
</file>