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599B-3243-44D0-A072-AFB4A7873B63}" type="datetimeFigureOut">
              <a:rPr lang="ru-RU" smtClean="0"/>
              <a:t>14.11.2015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E07C-970C-4DF4-83B5-A111015D2C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599B-3243-44D0-A072-AFB4A7873B63}" type="datetimeFigureOut">
              <a:rPr lang="ru-RU" smtClean="0"/>
              <a:t>14.11.2015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E07C-970C-4DF4-83B5-A111015D2C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599B-3243-44D0-A072-AFB4A7873B63}" type="datetimeFigureOut">
              <a:rPr lang="ru-RU" smtClean="0"/>
              <a:t>14.11.2015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E07C-970C-4DF4-83B5-A111015D2C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599B-3243-44D0-A072-AFB4A7873B63}" type="datetimeFigureOut">
              <a:rPr lang="ru-RU" smtClean="0"/>
              <a:t>14.11.2015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E07C-970C-4DF4-83B5-A111015D2C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599B-3243-44D0-A072-AFB4A7873B63}" type="datetimeFigureOut">
              <a:rPr lang="ru-RU" smtClean="0"/>
              <a:t>14.11.2015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E07C-970C-4DF4-83B5-A111015D2C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599B-3243-44D0-A072-AFB4A7873B63}" type="datetimeFigureOut">
              <a:rPr lang="ru-RU" smtClean="0"/>
              <a:t>14.11.2015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E07C-970C-4DF4-83B5-A111015D2C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599B-3243-44D0-A072-AFB4A7873B63}" type="datetimeFigureOut">
              <a:rPr lang="ru-RU" smtClean="0"/>
              <a:t>14.11.2015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E07C-970C-4DF4-83B5-A111015D2C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599B-3243-44D0-A072-AFB4A7873B63}" type="datetimeFigureOut">
              <a:rPr lang="ru-RU" smtClean="0"/>
              <a:t>14.11.2015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E07C-970C-4DF4-83B5-A111015D2C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599B-3243-44D0-A072-AFB4A7873B63}" type="datetimeFigureOut">
              <a:rPr lang="ru-RU" smtClean="0"/>
              <a:t>14.11.2015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E07C-970C-4DF4-83B5-A111015D2C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599B-3243-44D0-A072-AFB4A7873B63}" type="datetimeFigureOut">
              <a:rPr lang="ru-RU" smtClean="0"/>
              <a:t>14.11.2015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E07C-970C-4DF4-83B5-A111015D2C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599B-3243-44D0-A072-AFB4A7873B63}" type="datetimeFigureOut">
              <a:rPr lang="ru-RU" smtClean="0"/>
              <a:t>14.11.2015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E07C-970C-4DF4-83B5-A111015D2C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2599B-3243-44D0-A072-AFB4A7873B63}" type="datetimeFigureOut">
              <a:rPr lang="ru-RU" smtClean="0"/>
              <a:t>14.11.2015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EFE07C-970C-4DF4-83B5-A111015D2CF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Дискуссия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Нужно ли соблюдать законы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Аргументы за ( 5 штук)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Аргументы против</a:t>
            </a:r>
          </a:p>
          <a:p>
            <a:r>
              <a:rPr lang="ru-RU" dirty="0" smtClean="0"/>
              <a:t> (5 штук)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18</Words>
  <Application>Microsoft Office PowerPoint</Application>
  <PresentationFormat>Экран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Дискуссия</vt:lpstr>
      <vt:lpstr>Нужно ли соблюдать законы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Дискуссия</dc:title>
  <dc:creator>Admin</dc:creator>
  <cp:lastModifiedBy>Admin</cp:lastModifiedBy>
  <cp:revision>1</cp:revision>
  <dcterms:created xsi:type="dcterms:W3CDTF">2015-11-14T08:49:12Z</dcterms:created>
  <dcterms:modified xsi:type="dcterms:W3CDTF">2015-11-14T08:59:41Z</dcterms:modified>
</cp:coreProperties>
</file>