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E41D9E14-C0C2-4065-9EAF-8F6E88A61510}">
          <p14:sldIdLst>
            <p14:sldId id="256"/>
            <p14:sldId id="258"/>
            <p14:sldId id="259"/>
            <p14:sldId id="260"/>
            <p14:sldId id="261"/>
            <p14:sldId id="262"/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27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25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052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368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74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784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7953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752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558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12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7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73ADB0-A3C3-4912-AAB8-7C71A766E61F}" type="datetimeFigureOut">
              <a:rPr lang="ru-RU" smtClean="0"/>
              <a:t>29.01.2021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B53B7-CD04-47A7-9291-37749A2907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5369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Wingdings" panose="05000000000000000000" pitchFamily="2" charset="2"/>
              <a:buChar char="ü"/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Москва и ее жители в XVI в.</a:t>
            </a:r>
            <a:endParaRPr lang="ru-RU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какие </a:t>
            </a:r>
            <a:r>
              <a:rPr lang="ru-RU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+mj-lt"/>
              </a:rPr>
              <a:t>районы, площади, архитектурные особенности, кто и где жил</a:t>
            </a:r>
          </a:p>
        </p:txBody>
      </p:sp>
    </p:spTree>
    <p:extLst>
      <p:ext uri="{BB962C8B-B14F-4D97-AF65-F5344CB8AC3E}">
        <p14:creationId xmlns:p14="http://schemas.microsoft.com/office/powerpoint/2010/main" val="1288932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00">
        <p:fade/>
      </p:transition>
    </mc:Choice>
    <mc:Fallback>
      <p:transition spd="med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Не много о Москве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Какая Москва сейчас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39788" y="2506573"/>
            <a:ext cx="5157787" cy="3681592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Какая Москва Тогда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89731" y="2505075"/>
            <a:ext cx="5148126" cy="368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513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3000">
        <p14:flash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Архитектуры Москвы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2684" y="1451913"/>
            <a:ext cx="10515600" cy="4351338"/>
          </a:xfrm>
        </p:spPr>
        <p:txBody>
          <a:bodyPr/>
          <a:lstStyle/>
          <a:p>
            <a:r>
              <a:rPr lang="ru-RU" dirty="0" smtClean="0"/>
              <a:t>В 1553 году Иоанн</a:t>
            </a:r>
            <a:r>
              <a:rPr lang="en-JM" dirty="0"/>
              <a:t> </a:t>
            </a:r>
            <a:r>
              <a:rPr lang="en-JM" dirty="0" smtClean="0"/>
              <a:t>IV</a:t>
            </a:r>
            <a:r>
              <a:rPr lang="ru-RU" dirty="0" smtClean="0"/>
              <a:t> приказал построить в Москве особый дом для типографии, которая в 1550 годы выпустила «анонимные» (книги «безвыходной печати»</a:t>
            </a:r>
            <a:endParaRPr lang="ru-RU" dirty="0"/>
          </a:p>
        </p:txBody>
      </p:sp>
      <p:pic>
        <p:nvPicPr>
          <p:cNvPr id="1026" name="Picture 2" descr="Московский печатный двор — Вики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593" y="2297926"/>
            <a:ext cx="3625795" cy="4560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4856700"/>
      </p:ext>
    </p:extLst>
  </p:cSld>
  <p:clrMapOvr>
    <a:masterClrMapping/>
  </p:clrMapOvr>
  <p:transition spd="slow" advClick="0" advTm="2000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player.myshared.ru/5/458297/slides/slide_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08883"/>
            <a:ext cx="12191999" cy="7824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7633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Красная площадь</a:t>
            </a:r>
            <a:endParaRPr lang="ru-RU" sz="5400" dirty="0"/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5" r="5745"/>
          <a:stretch>
            <a:fillRect/>
          </a:stretch>
        </p:blipFill>
        <p:spPr/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Красная площадь - центральная площадь Москвы, примыкающая к Кремлю. Образовалась в конце XV века. Первоначально была торговой площадью, затем с XVI века на ней происходили торжественные мероприятия, а называться Красной (красивой) стала со второй половины XVII века. В годах воздвигнут Покровский собор (храм Василия Блаженного). В 1818 году установлен памятник Минину и Пожарскому.. В конце XIX века сооружены Исторический музей, ГУМ (раньше - Верхние торговые ряды). В годах построен мавзолей </a:t>
            </a:r>
            <a:r>
              <a:rPr lang="ru-RU" dirty="0" err="1"/>
              <a:t>В.И.Ленина</a:t>
            </a:r>
            <a:r>
              <a:rPr lang="ru-RU" dirty="0"/>
              <a:t>. У Кремлёвской стены находятся могилы, а в стене урны с прахом выдающихся советских деятелей. От Красной площади ведётся отсчёт расстояния по всем идущим от Москвы шоссе. «КРАСНАЯ ПЛОЩАДЬ» </a:t>
            </a:r>
            <a:r>
              <a:rPr lang="ru-RU" dirty="0" smtClean="0"/>
              <a:t>\</a:t>
            </a:r>
            <a:endParaRPr lang="ru-RU" dirty="0"/>
          </a:p>
        </p:txBody>
      </p:sp>
      <p:sp>
        <p:nvSpPr>
          <p:cNvPr id="5" name="AutoShape 2" descr="Какой была Красная площадь в XVI-XVII веках? | Интересно о Москве | Яндекс  Дз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Какой была Красная площадь в XVI-XVII веках? | Интересно о Москве | Яндекс  Дзен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511425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 advTm="2000">
        <p15:prstTrans prst="prestige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/>
              <a:t>Церковь зачатия Анны</a:t>
            </a:r>
            <a:endParaRPr lang="ru-RU" sz="4800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4" r="8134"/>
          <a:stretch>
            <a:fillRect/>
          </a:stretch>
        </p:blipFill>
        <p:spPr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dirty="0" err="1"/>
              <a:t>Це́рковь</a:t>
            </a:r>
            <a:r>
              <a:rPr lang="ru-RU" sz="2400" dirty="0"/>
              <a:t> </a:t>
            </a:r>
            <a:r>
              <a:rPr lang="ru-RU" sz="2400" dirty="0" err="1"/>
              <a:t>Зача́тия</a:t>
            </a:r>
            <a:r>
              <a:rPr lang="ru-RU" sz="2400" dirty="0"/>
              <a:t> </a:t>
            </a:r>
            <a:r>
              <a:rPr lang="ru-RU" sz="2400" dirty="0" err="1"/>
              <a:t>А́нны</a:t>
            </a:r>
            <a:r>
              <a:rPr lang="ru-RU" sz="2400" dirty="0"/>
              <a:t>, что в Углу́ — одна из старейших московских приходских церквей, расположенная в Зарядье, на пересечении Китайгородского проезда и Москворецкой набережной. Существующее здание построено в середине XVI века.</a:t>
            </a:r>
          </a:p>
        </p:txBody>
      </p:sp>
    </p:spTree>
    <p:extLst>
      <p:ext uri="{BB962C8B-B14F-4D97-AF65-F5344CB8AC3E}">
        <p14:creationId xmlns:p14="http://schemas.microsoft.com/office/powerpoint/2010/main" val="2590330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2000">
        <p14:warp dir="in"/>
      </p:transition>
    </mc:Choice>
    <mc:Fallback>
      <p:transition spd="slow" advClick="0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51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3000">
        <p14:vortex dir="r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197</Words>
  <Application>Microsoft Office PowerPoint</Application>
  <PresentationFormat>Широкоэкранный</PresentationFormat>
  <Paragraphs>11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Тема Office</vt:lpstr>
      <vt:lpstr>Москва и ее жители в XVI в.</vt:lpstr>
      <vt:lpstr>                       Не много о Москве</vt:lpstr>
      <vt:lpstr>Архитектуры Москвы</vt:lpstr>
      <vt:lpstr>Презентация PowerPoint</vt:lpstr>
      <vt:lpstr>Красная площадь</vt:lpstr>
      <vt:lpstr>Церковь зачатия Анны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Москва и ее жители в XVI в.</dc:title>
  <dc:creator>Роман Анненков</dc:creator>
  <cp:lastModifiedBy>Роман Анненков</cp:lastModifiedBy>
  <cp:revision>5</cp:revision>
  <dcterms:created xsi:type="dcterms:W3CDTF">2021-01-29T19:43:39Z</dcterms:created>
  <dcterms:modified xsi:type="dcterms:W3CDTF">2021-01-29T20:29:17Z</dcterms:modified>
</cp:coreProperties>
</file>