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53339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Это фото кобры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im0-tub-ru.yandex.net/i?id=7242b8a66fcd24640d3b13e293a1ca2c-15-144&amp;n=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9600"/>
            <a:ext cx="9144000" cy="62742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Это фото кобры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Это фото кобры</dc:title>
  <dc:creator>Раррри</dc:creator>
  <cp:lastModifiedBy>Раррри</cp:lastModifiedBy>
  <cp:revision>1</cp:revision>
  <dcterms:created xsi:type="dcterms:W3CDTF">2014-12-08T16:02:24Z</dcterms:created>
  <dcterms:modified xsi:type="dcterms:W3CDTF">2014-12-08T16:03:36Z</dcterms:modified>
</cp:coreProperties>
</file>