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5680"/>
  </p:normalViewPr>
  <p:slideViewPr>
    <p:cSldViewPr snapToGrid="0" snapToObjects="1">
      <p:cViewPr varScale="1">
        <p:scale>
          <a:sx n="103" d="100"/>
          <a:sy n="103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0FA1C-4501-BE4C-B329-A6D92E95A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58557B-08AC-6A49-AD41-78553AA87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72D3A-8FEC-9944-8831-3AA852B12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347E6-41E7-F849-BDA1-FBFDDF109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8FBE0-7214-4C4A-B59B-3F2CABA06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736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CE84F-51B7-5B49-83C7-DA3465EDF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372913-68E5-F54B-BD00-6BC82A478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2198-C304-5C49-A8FC-7F5F71305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84A05-1CA8-E347-863A-9CC93E7C4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6486A-7438-4840-9028-74E100E1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81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76F8A0-0657-F641-9094-AA8E4BA72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2B582B-6936-8D4E-B889-259F41EE4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B0CBB-FEFC-974A-905E-79BA5E18B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17870-1D39-9B4A-A2F2-E694DC3F9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A488B-4BBF-2E4B-B0CC-F3A9769C3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240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5A7A5-636B-974A-923D-0F515D081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C709C-CD4C-964A-A873-CE80E9239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EE82F-5C30-CE44-9865-F3038E69A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122A2-0115-BB46-82CA-1E1EDA13A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4742C-56A5-4648-9BA7-C11D1151C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8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44455-4967-2C4A-A134-68B058C60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BB0DA-F05D-AB4E-B551-AEA07532D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0ADDE-CA32-3242-8311-625788B21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643D6-71A8-1844-9AEC-51C1488AF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EA658-E4F8-064C-B1B8-5981ED1DA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31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ABFC5-FC7F-2A43-8AF4-0017EF4C7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118F2-EFAD-1044-AE95-86EB183F4D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2F5433-CD25-AA46-B113-B62C665A5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F0A31-C3FA-F143-826A-9E3CA2639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3E8A8C-99DC-5141-A2A9-C5ECCDB8E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8BE26-1CCA-FA42-ADB3-5121BD10A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398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8278D-9DC5-9547-86A7-604D5EDE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1EA80-474A-214C-AE26-CCF8AC113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232B62-827C-0448-8E68-572FE2E74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620789-595E-3D49-B74A-A77BFA2FB6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F29DF-19A9-BA4B-878D-CD31866E60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860AFB-1788-1646-A3E4-4945ED51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48D690-AA8F-8144-BE0E-4FF0CD5CC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6C8ED5-B7DD-8442-A619-4B04B0972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00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394C8-5EE6-554F-BA8A-0AA875C7C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DD703A-BCA0-5E4F-945D-158E50B3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106E82-E039-EB45-9D92-31E381BF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257644-A990-864B-8B07-D185BEBB5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49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2D636C-2DB8-674F-80FB-1F9646902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6C36C5-83CF-D44C-85AE-F1AD7383C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84EE6-E6C2-1D4D-A255-6A8CE28C7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679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0B0CD-BAE5-F64D-AF31-A14389D5B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92B23-D8CE-F344-9852-16FBB98A3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B26388-45D6-774E-B20F-6B20803D1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DBCF89-4F6B-F54E-AA6C-3D669A9B2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AF70B-1C10-1043-A65E-8959E19B7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74357-2F7F-EB40-AD27-83A92BABC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21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A33B2-B4A1-2344-9011-19AC72651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8F4E58-8268-4543-8B67-D91EBCA959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E837F-2757-7A41-9790-4F72B8D27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6A088C-7CD0-284F-B58F-B4613DC32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B63BD-DB78-7443-A21B-3B9F41B6A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873A9-A5B8-1E4D-AA2F-5CBEBEFB2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65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629623-3D4F-B74B-A773-2D8F02243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D1711-A12C-D741-83D9-766CB5C4C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542AD-0103-364A-9C10-830C863ED4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FE809-2E0C-814B-A47D-65475630EDD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0C78D-8A25-F74E-9C7F-930DB62742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5AA27-3ECC-1A48-A65A-7B00031F00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AFBCD-8822-2F41-84FF-796FB65153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35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6CFB58D-54B6-B542-8745-CC1982436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401740"/>
              </p:ext>
            </p:extLst>
          </p:nvPr>
        </p:nvGraphicFramePr>
        <p:xfrm>
          <a:off x="0" y="0"/>
          <a:ext cx="12191998" cy="6858000"/>
        </p:xfrm>
        <a:graphic>
          <a:graphicData uri="http://schemas.openxmlformats.org/drawingml/2006/table">
            <a:tbl>
              <a:tblPr firstCol="1" bandCol="1">
                <a:tableStyleId>{69C7853C-536D-4A76-A0AE-DD22124D55A5}</a:tableStyleId>
              </a:tblPr>
              <a:tblGrid>
                <a:gridCol w="1741714">
                  <a:extLst>
                    <a:ext uri="{9D8B030D-6E8A-4147-A177-3AD203B41FA5}">
                      <a16:colId xmlns:a16="http://schemas.microsoft.com/office/drawing/2014/main" val="4148827623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1470262611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1728913753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3498282360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697337148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2240531730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1413138904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r>
                        <a:rPr lang="ru-RU" sz="2800" dirty="0"/>
                        <a:t>Длина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9 см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12 </a:t>
                      </a:r>
                      <a:r>
                        <a:rPr lang="ru-RU" sz="2800" dirty="0" err="1"/>
                        <a:t>дм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18 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15 мм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30 см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16 км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005720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r>
                        <a:rPr lang="ru-RU" sz="2800" dirty="0"/>
                        <a:t>Ширина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5 см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10 </a:t>
                      </a:r>
                      <a:r>
                        <a:rPr lang="ru-RU" sz="2800" dirty="0" err="1"/>
                        <a:t>дм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12 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5 мм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20 см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11 км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875148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r>
                        <a:rPr lang="ru-RU" sz="2800" dirty="0"/>
                        <a:t>Периметр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28 см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44 </a:t>
                      </a:r>
                      <a:r>
                        <a:rPr lang="ru-RU" sz="2800" dirty="0" err="1"/>
                        <a:t>дм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60 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40 мм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100 см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54 км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501341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r>
                        <a:rPr lang="ru-RU" sz="2800" dirty="0"/>
                        <a:t>Площадь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45 см</a:t>
                      </a:r>
                      <a:r>
                        <a:rPr lang="ru-RU" sz="2800" baseline="30000" dirty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120 дм</a:t>
                      </a:r>
                      <a:r>
                        <a:rPr lang="ru-RU" sz="2800" baseline="30000" dirty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216 м</a:t>
                      </a:r>
                      <a:r>
                        <a:rPr lang="ru-RU" sz="2800" baseline="30000" dirty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75 мм</a:t>
                      </a:r>
                      <a:r>
                        <a:rPr lang="ru-RU" sz="2800" baseline="30000" dirty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600 см</a:t>
                      </a:r>
                      <a:r>
                        <a:rPr lang="ru-RU" sz="2800" baseline="30000" dirty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176 км</a:t>
                      </a:r>
                      <a:r>
                        <a:rPr lang="ru-RU" sz="2800" baseline="30000" dirty="0"/>
                        <a:t>2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943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678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52</Words>
  <Application>Microsoft Macintosh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2022-05-25T19:07:25Z</dcterms:created>
  <dcterms:modified xsi:type="dcterms:W3CDTF">2022-05-25T19:19:54Z</dcterms:modified>
</cp:coreProperties>
</file>