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6" d="100"/>
          <a:sy n="96" d="100"/>
        </p:scale>
        <p:origin x="-33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400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158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1444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29471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259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9557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235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2546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54866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5850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5604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289E20-DDD7-4936-B0A8-7512F57F57DE}" type="datetimeFigureOut">
              <a:rPr lang="ru-RU" smtClean="0"/>
              <a:t>21.12.2022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C0CDB-778C-49A5-9BC2-0EE642D0AF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40434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   </a:t>
            </a:r>
            <a:r>
              <a:rPr lang="en-US" dirty="0" smtClean="0"/>
              <a:t>x</a:t>
            </a:r>
            <a:r>
              <a:rPr lang="ru-RU" dirty="0" smtClean="0"/>
              <a:t>           0           2</a:t>
            </a:r>
          </a:p>
          <a:p>
            <a:r>
              <a:rPr lang="ru-RU" dirty="0" smtClean="0"/>
              <a:t>    </a:t>
            </a:r>
            <a:r>
              <a:rPr lang="en-US" dirty="0"/>
              <a:t>y</a:t>
            </a:r>
            <a:r>
              <a:rPr lang="ru-RU" dirty="0" smtClean="0"/>
              <a:t>          5           4</a:t>
            </a:r>
            <a:endParaRPr lang="ru-RU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131840" y="4509120"/>
            <a:ext cx="309634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>
            <a:off x="3995936" y="4043806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5148064" y="4043806"/>
            <a:ext cx="0" cy="8640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032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                           </a:t>
            </a:r>
            <a:r>
              <a:rPr lang="en-US" sz="1800" dirty="0" smtClean="0"/>
              <a:t>y</a:t>
            </a:r>
            <a:r>
              <a:rPr lang="en-US" dirty="0" smtClean="0"/>
              <a:t>     </a:t>
            </a:r>
          </a:p>
          <a:p>
            <a:endParaRPr lang="en-US" dirty="0"/>
          </a:p>
          <a:p>
            <a:r>
              <a:rPr lang="en-US" dirty="0" smtClean="0"/>
              <a:t>                             </a:t>
            </a:r>
            <a:r>
              <a:rPr lang="en-US" sz="1800" dirty="0" smtClean="0"/>
              <a:t>5</a:t>
            </a:r>
          </a:p>
          <a:p>
            <a:r>
              <a:rPr lang="en-US" sz="1800" dirty="0"/>
              <a:t> </a:t>
            </a:r>
            <a:r>
              <a:rPr lang="en-US" sz="1800" dirty="0" smtClean="0"/>
              <a:t>                                                           </a:t>
            </a:r>
          </a:p>
          <a:p>
            <a:r>
              <a:rPr lang="en-US" sz="1800" dirty="0"/>
              <a:t> </a:t>
            </a:r>
            <a:r>
              <a:rPr lang="en-US" sz="1800" dirty="0" smtClean="0"/>
              <a:t>                                                                                              x             </a:t>
            </a:r>
          </a:p>
          <a:p>
            <a:r>
              <a:rPr lang="en-US" sz="1800" dirty="0"/>
              <a:t> </a:t>
            </a:r>
            <a:r>
              <a:rPr lang="en-US" sz="1800" dirty="0" smtClean="0"/>
              <a:t>                                                0         2</a:t>
            </a: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 flipV="1">
            <a:off x="3491880" y="1916832"/>
            <a:ext cx="0" cy="331236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1475656" y="3789040"/>
            <a:ext cx="43204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>
            <a:off x="2699792" y="2708920"/>
            <a:ext cx="1944216" cy="7920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3779912" y="364502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067944" y="3645024"/>
            <a:ext cx="0" cy="28803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6701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18</Words>
  <Application>Microsoft Office PowerPoint</Application>
  <PresentationFormat>Экран (4:3)</PresentationFormat>
  <Paragraphs>8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2</cp:revision>
  <dcterms:created xsi:type="dcterms:W3CDTF">2022-12-21T09:25:32Z</dcterms:created>
  <dcterms:modified xsi:type="dcterms:W3CDTF">2022-12-21T09:40:06Z</dcterms:modified>
</cp:coreProperties>
</file>