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610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3769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9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501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6800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820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0854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904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55595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62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20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9D743-0623-4937-96DA-D65444879729}" type="datetimeFigureOut">
              <a:rPr lang="ru-RU" smtClean="0"/>
              <a:t>14.04.2020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62628-8DD7-4BAE-B9A8-3BA13050C9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4053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44624"/>
            <a:ext cx="8064896" cy="2664295"/>
          </a:xfrm>
        </p:spPr>
        <p:txBody>
          <a:bodyPr>
            <a:normAutofit/>
          </a:bodyPr>
          <a:lstStyle/>
          <a:p>
            <a:r>
              <a:rPr lang="ru-RU" dirty="0"/>
              <a:t>Проанализируйте половозрастную пирамиду России в 2019 году (следующий слайд). Для работы используйте план, приведенный в задании 2 стр. 264, применительно к пирамиде 2019 года.?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594744"/>
            <a:ext cx="7344816" cy="4293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59476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30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Динара</dc:creator>
  <cp:lastModifiedBy>Динара</cp:lastModifiedBy>
  <cp:revision>1</cp:revision>
  <dcterms:created xsi:type="dcterms:W3CDTF">2020-04-14T14:41:40Z</dcterms:created>
  <dcterms:modified xsi:type="dcterms:W3CDTF">2020-04-14T14:43:37Z</dcterms:modified>
</cp:coreProperties>
</file>