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6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46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15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38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41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00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94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06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3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431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75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082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9B9F1-2B19-4BD1-B36A-24029641CE51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A5EC5-3AA2-4042-98D2-A479D0D89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77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Персональный компьютер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Автор презентации</a:t>
            </a: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402956" y="5349875"/>
            <a:ext cx="1797803" cy="125627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6438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Персональный компьютер</a:t>
            </a:r>
          </a:p>
          <a:p>
            <a:pPr marL="514350" indent="-514350">
              <a:buAutoNum type="arabicPeriod"/>
            </a:pPr>
            <a:r>
              <a:rPr lang="ru-RU" dirty="0" smtClean="0"/>
              <a:t>Устройства ПК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Программное обеспечение</a:t>
            </a:r>
          </a:p>
          <a:p>
            <a:pPr marL="514350" indent="-514350">
              <a:buAutoNum type="arabicPeriod"/>
            </a:pPr>
            <a:r>
              <a:rPr lang="ru-RU" dirty="0" smtClean="0"/>
              <a:t>Вопрос</a:t>
            </a: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402956" y="5796366"/>
            <a:ext cx="1673817" cy="1061634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9779431" y="5796366"/>
            <a:ext cx="1689316" cy="106163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031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Персональный компьютер (ПК)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Компьютер многоцелевого назначения, предназначенный для работы одного человека (пользователя), достаточно простой в использовании и обслуживании, имеющий небольшие размеры и доступную стоимость.</a:t>
            </a: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232475" y="5780869"/>
            <a:ext cx="1735810" cy="107713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0461356" y="5780869"/>
            <a:ext cx="1565329" cy="1077131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237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Устройства ПК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153546" y="2061275"/>
            <a:ext cx="3673098" cy="1379349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Устройства ПК</a:t>
            </a:r>
            <a:endParaRPr lang="ru-RU" sz="2400" dirty="0"/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441342" y="4541003"/>
            <a:ext cx="3037668" cy="15188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Системный блок</a:t>
            </a:r>
            <a:endParaRPr lang="ru-RU" sz="2400" dirty="0"/>
          </a:p>
        </p:txBody>
      </p:sp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7826644" y="4541003"/>
            <a:ext cx="2913681" cy="151883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Внешние устройства</a:t>
            </a:r>
            <a:endParaRPr lang="ru-RU" sz="24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960176" y="4076054"/>
            <a:ext cx="15499" cy="4649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60176" y="4091553"/>
            <a:ext cx="6431797" cy="464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9391973" y="4076054"/>
            <a:ext cx="15498" cy="4649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2"/>
          </p:cNvCxnSpPr>
          <p:nvPr/>
        </p:nvCxnSpPr>
        <p:spPr>
          <a:xfrm flipH="1">
            <a:off x="5982346" y="3440624"/>
            <a:ext cx="7749" cy="6974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0" y="5827363"/>
            <a:ext cx="1301858" cy="103063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0957302" y="5827363"/>
            <a:ext cx="1234698" cy="103063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731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Программное обеспечение (ПО)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Системное ПО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Операционная система</a:t>
            </a:r>
          </a:p>
          <a:p>
            <a:pPr marL="0" indent="0">
              <a:buNone/>
            </a:pPr>
            <a:r>
              <a:rPr lang="ru-RU" dirty="0" smtClean="0"/>
              <a:t>Сервисные программы</a:t>
            </a:r>
          </a:p>
          <a:p>
            <a:r>
              <a:rPr lang="ru-RU" b="1" dirty="0" smtClean="0"/>
              <a:t>Прикладное ПО</a:t>
            </a:r>
          </a:p>
          <a:p>
            <a:pPr marL="0" indent="0">
              <a:buNone/>
            </a:pPr>
            <a:r>
              <a:rPr lang="ru-RU" dirty="0" smtClean="0"/>
              <a:t>Общего назначения</a:t>
            </a:r>
          </a:p>
          <a:p>
            <a:pPr marL="0" indent="0">
              <a:buNone/>
            </a:pPr>
            <a:r>
              <a:rPr lang="ru-RU" dirty="0" smtClean="0"/>
              <a:t>Специального назначения</a:t>
            </a:r>
          </a:p>
          <a:p>
            <a:r>
              <a:rPr lang="ru-RU" b="1" dirty="0" smtClean="0"/>
              <a:t>Системы программирования</a:t>
            </a:r>
            <a:endParaRPr lang="ru-RU" b="1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0" y="5904854"/>
            <a:ext cx="1518834" cy="95314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10647336" y="5904855"/>
            <a:ext cx="1544664" cy="95314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492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Какое устройство «лишнее»?</a:t>
            </a:r>
          </a:p>
          <a:p>
            <a:r>
              <a:rPr lang="ru-RU" dirty="0" smtClean="0"/>
              <a:t>Принтер</a:t>
            </a:r>
          </a:p>
          <a:p>
            <a:r>
              <a:rPr lang="ru-RU" dirty="0" smtClean="0"/>
              <a:t>Монитор</a:t>
            </a:r>
          </a:p>
          <a:p>
            <a:r>
              <a:rPr lang="ru-RU" dirty="0" smtClean="0"/>
              <a:t>Наушники</a:t>
            </a:r>
          </a:p>
          <a:p>
            <a:r>
              <a:rPr lang="ru-RU" dirty="0" smtClean="0"/>
              <a:t>Микрофон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108488" y="5718874"/>
            <a:ext cx="1658319" cy="113912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возврат 4">
            <a:hlinkClick r:id="" action="ppaction://hlinkshowjump?jump=firstslide" highlightClick="1"/>
          </p:cNvPr>
          <p:cNvSpPr/>
          <p:nvPr/>
        </p:nvSpPr>
        <p:spPr>
          <a:xfrm>
            <a:off x="10445858" y="5718874"/>
            <a:ext cx="1627322" cy="1139125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09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Системный блок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Материнская плата;</a:t>
            </a:r>
          </a:p>
          <a:p>
            <a:r>
              <a:rPr lang="ru-RU" dirty="0" smtClean="0"/>
              <a:t>Центральный процессор;</a:t>
            </a:r>
          </a:p>
          <a:p>
            <a:r>
              <a:rPr lang="ru-RU" dirty="0" smtClean="0"/>
              <a:t>Оперативная память;</a:t>
            </a:r>
          </a:p>
          <a:p>
            <a:r>
              <a:rPr lang="ru-RU" dirty="0" smtClean="0"/>
              <a:t>Жёсткий диск;</a:t>
            </a:r>
          </a:p>
          <a:p>
            <a:r>
              <a:rPr lang="ru-RU" dirty="0" smtClean="0"/>
              <a:t>Устройства для чтения/записи </a:t>
            </a:r>
            <a:r>
              <a:rPr lang="en-US" dirty="0" smtClean="0"/>
              <a:t>CD, DVD</a:t>
            </a:r>
            <a:r>
              <a:rPr lang="ru-RU" dirty="0" smtClean="0"/>
              <a:t>;</a:t>
            </a:r>
            <a:endParaRPr lang="en-US" dirty="0" smtClean="0"/>
          </a:p>
          <a:p>
            <a:r>
              <a:rPr lang="ru-RU" dirty="0" smtClean="0"/>
              <a:t>Карты расширения;</a:t>
            </a:r>
          </a:p>
          <a:p>
            <a:r>
              <a:rPr lang="ru-RU" dirty="0" smtClean="0"/>
              <a:t>Блок питания;</a:t>
            </a:r>
          </a:p>
          <a:p>
            <a:r>
              <a:rPr lang="ru-RU" dirty="0" smtClean="0"/>
              <a:t>Порты компьютера;</a:t>
            </a:r>
          </a:p>
        </p:txBody>
      </p:sp>
    </p:spTree>
    <p:extLst>
      <p:ext uri="{BB962C8B-B14F-4D97-AF65-F5344CB8AC3E}">
        <p14:creationId xmlns:p14="http://schemas.microsoft.com/office/powerpoint/2010/main" val="88126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Внешние устройства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433681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Устройства ввода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Устройства вывода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Клавиатура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Монитор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Мышь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Принтер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Сканер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Акустические колонки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Микрофон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Наушники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119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126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Персональный компьютер</vt:lpstr>
      <vt:lpstr>Содержание</vt:lpstr>
      <vt:lpstr>Персональный компьютер (ПК)</vt:lpstr>
      <vt:lpstr>Устройства ПК</vt:lpstr>
      <vt:lpstr>Программное обеспечение (ПО)</vt:lpstr>
      <vt:lpstr>Вопрос</vt:lpstr>
      <vt:lpstr>Системный блок</vt:lpstr>
      <vt:lpstr>Внешние устройства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Персональный компьютер</dc:title>
  <dc:creator>w.d.Gastor</dc:creator>
  <cp:lastModifiedBy>w.d.Gastor</cp:lastModifiedBy>
  <cp:revision>7</cp:revision>
  <dcterms:created xsi:type="dcterms:W3CDTF">2020-05-18T04:26:40Z</dcterms:created>
  <dcterms:modified xsi:type="dcterms:W3CDTF">2020-05-18T07:34:17Z</dcterms:modified>
</cp:coreProperties>
</file>