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1" r:id="rId8"/>
    <p:sldId id="263" r:id="rId9"/>
    <p:sldId id="264" r:id="rId10"/>
    <p:sldId id="265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3ED50-8C94-4D6D-B858-C1723FFDB1AF}" type="doc">
      <dgm:prSet loTypeId="urn:microsoft.com/office/officeart/2008/layout/BendingPictureCaptionList" loCatId="picture" qsTypeId="urn:microsoft.com/office/officeart/2005/8/quickstyle/3d1" qsCatId="3D" csTypeId="urn:microsoft.com/office/officeart/2005/8/colors/accent2_2" csCatId="accent2" phldr="1"/>
      <dgm:spPr/>
    </dgm:pt>
    <dgm:pt modelId="{3B9A2411-214A-46BD-8448-0D2A475E7AA9}">
      <dgm:prSet phldrT="[Текст]"/>
      <dgm:spPr>
        <a:scene3d>
          <a:camera prst="obliqueTopRigh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ru-RU" dirty="0" err="1" smtClean="0"/>
            <a:t>Дякую</a:t>
          </a:r>
          <a:r>
            <a:rPr lang="ru-RU" dirty="0" smtClean="0"/>
            <a:t> за </a:t>
          </a:r>
          <a:r>
            <a:rPr lang="ru-RU" dirty="0" err="1" smtClean="0"/>
            <a:t>увагу</a:t>
          </a:r>
          <a:r>
            <a:rPr lang="ru-RU" dirty="0" smtClean="0"/>
            <a:t>! </a:t>
          </a:r>
          <a:endParaRPr lang="ru-RU" dirty="0"/>
        </a:p>
      </dgm:t>
    </dgm:pt>
    <dgm:pt modelId="{D8AE08A2-7264-4AB3-8F5D-D556EF151E4F}" type="parTrans" cxnId="{213C6184-43D4-4BBE-A99D-C7B432D0A006}">
      <dgm:prSet/>
      <dgm:spPr/>
      <dgm:t>
        <a:bodyPr/>
        <a:lstStyle/>
        <a:p>
          <a:endParaRPr lang="ru-RU"/>
        </a:p>
      </dgm:t>
    </dgm:pt>
    <dgm:pt modelId="{43BBF2E4-A3CF-4DEC-9788-BE3CE1E9679E}" type="sibTrans" cxnId="{213C6184-43D4-4BBE-A99D-C7B432D0A006}">
      <dgm:prSet/>
      <dgm:spPr/>
      <dgm:t>
        <a:bodyPr/>
        <a:lstStyle/>
        <a:p>
          <a:endParaRPr lang="ru-RU"/>
        </a:p>
      </dgm:t>
    </dgm:pt>
    <dgm:pt modelId="{9F54154E-F265-4ECE-B42E-6C9DB853B1F2}" type="pres">
      <dgm:prSet presAssocID="{4123ED50-8C94-4D6D-B858-C1723FFDB1AF}" presName="Name0" presStyleCnt="0">
        <dgm:presLayoutVars>
          <dgm:dir/>
          <dgm:resizeHandles val="exact"/>
        </dgm:presLayoutVars>
      </dgm:prSet>
      <dgm:spPr/>
    </dgm:pt>
    <dgm:pt modelId="{50B98941-EA68-49CD-BA4D-4688D1EF5770}" type="pres">
      <dgm:prSet presAssocID="{3B9A2411-214A-46BD-8448-0D2A475E7AA9}" presName="composite" presStyleCnt="0"/>
      <dgm:spPr/>
    </dgm:pt>
    <dgm:pt modelId="{493B15DD-1A88-4968-AE8A-F7F708E70AC1}" type="pres">
      <dgm:prSet presAssocID="{3B9A2411-214A-46BD-8448-0D2A475E7AA9}" presName="rect1" presStyleLbl="bgImgPlace1" presStyleIdx="0" presStyleCnt="1" custLinFactNeighborX="-1499"/>
      <dgm:spPr>
        <a:blipFill>
          <a:blip xmlns:r="http://schemas.openxmlformats.org/officeDocument/2006/relationships" r:embed="rId1"/>
          <a:srcRect/>
          <a:stretch>
            <a:fillRect t="-44000" b="-44000"/>
          </a:stretch>
        </a:blip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bliqueTopRight"/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gm:spPr>
    </dgm:pt>
    <dgm:pt modelId="{A61DF0B8-BF9A-487D-9181-A04ED95926DD}" type="pres">
      <dgm:prSet presAssocID="{3B9A2411-214A-46BD-8448-0D2A475E7AA9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C6184-43D4-4BBE-A99D-C7B432D0A006}" srcId="{4123ED50-8C94-4D6D-B858-C1723FFDB1AF}" destId="{3B9A2411-214A-46BD-8448-0D2A475E7AA9}" srcOrd="0" destOrd="0" parTransId="{D8AE08A2-7264-4AB3-8F5D-D556EF151E4F}" sibTransId="{43BBF2E4-A3CF-4DEC-9788-BE3CE1E9679E}"/>
    <dgm:cxn modelId="{C6DD8FD2-B1C7-4C94-AC00-83F9B7298D40}" type="presOf" srcId="{3B9A2411-214A-46BD-8448-0D2A475E7AA9}" destId="{A61DF0B8-BF9A-487D-9181-A04ED95926DD}" srcOrd="0" destOrd="0" presId="urn:microsoft.com/office/officeart/2008/layout/BendingPictureCaptionList"/>
    <dgm:cxn modelId="{CEEA5A90-6382-4A9C-BD06-75752831C8E4}" type="presOf" srcId="{4123ED50-8C94-4D6D-B858-C1723FFDB1AF}" destId="{9F54154E-F265-4ECE-B42E-6C9DB853B1F2}" srcOrd="0" destOrd="0" presId="urn:microsoft.com/office/officeart/2008/layout/BendingPictureCaptionList"/>
    <dgm:cxn modelId="{1B1ADCB5-0DA3-4B8F-AEF0-C98DE859C71A}" type="presParOf" srcId="{9F54154E-F265-4ECE-B42E-6C9DB853B1F2}" destId="{50B98941-EA68-49CD-BA4D-4688D1EF5770}" srcOrd="0" destOrd="0" presId="urn:microsoft.com/office/officeart/2008/layout/BendingPictureCaptionList"/>
    <dgm:cxn modelId="{58BB0549-2DCF-4607-BB0A-9B12E38EB780}" type="presParOf" srcId="{50B98941-EA68-49CD-BA4D-4688D1EF5770}" destId="{493B15DD-1A88-4968-AE8A-F7F708E70AC1}" srcOrd="0" destOrd="0" presId="urn:microsoft.com/office/officeart/2008/layout/BendingPictureCaptionList"/>
    <dgm:cxn modelId="{65210915-A537-477E-9EC7-5613B634951D}" type="presParOf" srcId="{50B98941-EA68-49CD-BA4D-4688D1EF5770}" destId="{A61DF0B8-BF9A-487D-9181-A04ED95926D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B15DD-1A88-4968-AE8A-F7F708E70AC1}">
      <dsp:nvSpPr>
        <dsp:cNvPr id="0" name=""/>
        <dsp:cNvSpPr/>
      </dsp:nvSpPr>
      <dsp:spPr>
        <a:xfrm>
          <a:off x="0" y="1511538"/>
          <a:ext cx="5948635" cy="475890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44000" b="-44000"/>
          </a:stretch>
        </a:blip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bliqueTopRight"/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1DF0B8-BF9A-487D-9181-A04ED95926DD}">
      <dsp:nvSpPr>
        <dsp:cNvPr id="0" name=""/>
        <dsp:cNvSpPr/>
      </dsp:nvSpPr>
      <dsp:spPr>
        <a:xfrm>
          <a:off x="535377" y="5794555"/>
          <a:ext cx="5294285" cy="1665617"/>
        </a:xfrm>
        <a:prstGeom prst="wedgeRectCallout">
          <a:avLst>
            <a:gd name="adj1" fmla="val 20250"/>
            <a:gd name="adj2" fmla="val -60700"/>
          </a:avLst>
        </a:prstGeom>
        <a:blipFill rotWithShape="0">
          <a:blip xmlns:r="http://schemas.openxmlformats.org/officeDocument/2006/relationships" r:embed="rId2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bliqueTopRigh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err="1" smtClean="0"/>
            <a:t>Дякую</a:t>
          </a:r>
          <a:r>
            <a:rPr lang="ru-RU" sz="5300" kern="1200" dirty="0" smtClean="0"/>
            <a:t> за </a:t>
          </a:r>
          <a:r>
            <a:rPr lang="ru-RU" sz="5300" kern="1200" dirty="0" err="1" smtClean="0"/>
            <a:t>увагу</a:t>
          </a:r>
          <a:r>
            <a:rPr lang="ru-RU" sz="5300" kern="1200" dirty="0" smtClean="0"/>
            <a:t>! </a:t>
          </a:r>
          <a:endParaRPr lang="ru-RU" sz="5300" kern="1200" dirty="0"/>
        </a:p>
      </dsp:txBody>
      <dsp:txXfrm>
        <a:off x="535377" y="5794555"/>
        <a:ext cx="5294285" cy="1665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5/1/2022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 err="1"/>
              <a:t>Астрід</a:t>
            </a:r>
            <a:r>
              <a:rPr lang="ru-RU" b="0" dirty="0"/>
              <a:t> </a:t>
            </a:r>
            <a:r>
              <a:rPr lang="ru-RU" b="0" dirty="0" err="1"/>
              <a:t>Ліндгрен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 про </a:t>
            </a:r>
            <a:r>
              <a:rPr lang="uk-UA" dirty="0" err="1" smtClean="0"/>
              <a:t>Астрід</a:t>
            </a:r>
            <a:r>
              <a:rPr lang="uk-UA" dirty="0" smtClean="0"/>
              <a:t> </a:t>
            </a:r>
            <a:r>
              <a:rPr lang="uk-UA" dirty="0" err="1" smtClean="0"/>
              <a:t>Ліндгрен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шведських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виросли</a:t>
            </a:r>
            <a:r>
              <a:rPr lang="ru-RU" dirty="0"/>
              <a:t>, </a:t>
            </a:r>
            <a:r>
              <a:rPr lang="ru-RU" dirty="0" err="1"/>
              <a:t>слухаючи</a:t>
            </a:r>
            <a:r>
              <a:rPr lang="ru-RU" dirty="0"/>
              <a:t> по </a:t>
            </a:r>
            <a:r>
              <a:rPr lang="ru-RU" dirty="0" err="1"/>
              <a:t>радіо</a:t>
            </a:r>
            <a:r>
              <a:rPr lang="ru-RU" dirty="0"/>
              <a:t> книги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 в </a:t>
            </a:r>
            <a:r>
              <a:rPr lang="ru-RU" dirty="0" err="1"/>
              <a:t>авторському</a:t>
            </a:r>
            <a:r>
              <a:rPr lang="ru-RU" dirty="0"/>
              <a:t> </a:t>
            </a:r>
            <a:r>
              <a:rPr lang="ru-RU" dirty="0" err="1"/>
              <a:t>виконанні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голос,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погляди,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гумору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знайомі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шведів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1950—1960-х </a:t>
            </a:r>
            <a:r>
              <a:rPr lang="ru-RU" dirty="0" err="1"/>
              <a:t>років</a:t>
            </a:r>
            <a:r>
              <a:rPr lang="ru-RU" dirty="0"/>
              <a:t>, коли вона вела на </a:t>
            </a:r>
            <a:r>
              <a:rPr lang="ru-RU" dirty="0" err="1"/>
              <a:t>радіо</a:t>
            </a:r>
            <a:r>
              <a:rPr lang="ru-RU" dirty="0"/>
              <a:t> й </a:t>
            </a:r>
            <a:r>
              <a:rPr lang="ru-RU" dirty="0" err="1"/>
              <a:t>телебаченні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вікторини</a:t>
            </a:r>
            <a:r>
              <a:rPr lang="ru-RU" dirty="0"/>
              <a:t> й </a:t>
            </a:r>
            <a:r>
              <a:rPr lang="ru-RU" dirty="0" err="1"/>
              <a:t>розмовні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 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 Стокгольм.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 честь </a:t>
            </a:r>
            <a:r>
              <a:rPr lang="ru-RU" dirty="0" err="1"/>
              <a:t>письменниці</a:t>
            </a:r>
            <a:r>
              <a:rPr lang="ru-RU" dirty="0"/>
              <a:t> названо </a:t>
            </a:r>
            <a:r>
              <a:rPr lang="ru-RU" dirty="0" err="1"/>
              <a:t>астероїд</a:t>
            </a:r>
            <a:r>
              <a:rPr lang="ru-RU" dirty="0"/>
              <a:t> «3204 </a:t>
            </a:r>
            <a:r>
              <a:rPr lang="ru-RU" dirty="0" err="1"/>
              <a:t>Ліндгрен</a:t>
            </a:r>
            <a:r>
              <a:rPr lang="ru-RU" dirty="0"/>
              <a:t>».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2018 р.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(</a:t>
            </a:r>
            <a:r>
              <a:rPr lang="ru-RU" dirty="0" err="1"/>
              <a:t>біографічна</a:t>
            </a:r>
            <a:r>
              <a:rPr lang="ru-RU" dirty="0"/>
              <a:t> драма) "Бути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". </a:t>
            </a:r>
            <a:r>
              <a:rPr lang="ru-RU" dirty="0" err="1"/>
              <a:t>Режисерка</a:t>
            </a:r>
            <a:r>
              <a:rPr lang="ru-RU" dirty="0"/>
              <a:t> - </a:t>
            </a:r>
            <a:r>
              <a:rPr lang="ru-RU" dirty="0" err="1"/>
              <a:t>Пернілла</a:t>
            </a:r>
            <a:r>
              <a:rPr lang="ru-RU" dirty="0"/>
              <a:t> </a:t>
            </a:r>
            <a:r>
              <a:rPr lang="ru-RU" dirty="0" err="1"/>
              <a:t>Фішер</a:t>
            </a:r>
            <a:r>
              <a:rPr lang="ru-RU" dirty="0"/>
              <a:t> </a:t>
            </a:r>
            <a:r>
              <a:rPr lang="ru-RU" dirty="0" err="1"/>
              <a:t>Крістенсен</a:t>
            </a:r>
            <a:r>
              <a:rPr lang="ru-RU" dirty="0"/>
              <a:t>. </a:t>
            </a:r>
            <a:r>
              <a:rPr lang="ru-RU" dirty="0" err="1"/>
              <a:t>Виконавиця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 - Альба </a:t>
            </a:r>
            <a:r>
              <a:rPr lang="ru-RU" dirty="0" err="1"/>
              <a:t>Аугуст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За роки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 </a:t>
            </a:r>
            <a:r>
              <a:rPr lang="ru-RU" dirty="0" err="1"/>
              <a:t>заробила</a:t>
            </a:r>
            <a:r>
              <a:rPr lang="ru-RU" dirty="0"/>
              <a:t> не один </a:t>
            </a:r>
            <a:r>
              <a:rPr lang="ru-RU" dirty="0" err="1"/>
              <a:t>мільйон</a:t>
            </a:r>
            <a:r>
              <a:rPr lang="ru-RU" dirty="0"/>
              <a:t> крон, </a:t>
            </a:r>
            <a:r>
              <a:rPr lang="ru-RU" dirty="0" err="1"/>
              <a:t>продаючи</a:t>
            </a:r>
            <a:r>
              <a:rPr lang="ru-RU" dirty="0"/>
              <a:t> права на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книг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екранізацію</a:t>
            </a:r>
            <a:r>
              <a:rPr lang="ru-RU" dirty="0"/>
              <a:t>, на </a:t>
            </a:r>
            <a:r>
              <a:rPr lang="ru-RU" dirty="0" err="1"/>
              <a:t>випуски</a:t>
            </a:r>
            <a:r>
              <a:rPr lang="ru-RU" dirty="0"/>
              <a:t> </a:t>
            </a:r>
            <a:r>
              <a:rPr lang="ru-RU" dirty="0" err="1"/>
              <a:t>аудіо</a:t>
            </a:r>
            <a:r>
              <a:rPr lang="ru-RU" dirty="0"/>
              <a:t>- та </a:t>
            </a:r>
            <a:r>
              <a:rPr lang="ru-RU" dirty="0" err="1"/>
              <a:t>відеокасет</a:t>
            </a:r>
            <a:r>
              <a:rPr lang="ru-RU" dirty="0"/>
              <a:t>, а </a:t>
            </a:r>
            <a:r>
              <a:rPr lang="ru-RU" dirty="0" err="1"/>
              <a:t>пізніше</a:t>
            </a:r>
            <a:r>
              <a:rPr lang="ru-RU" dirty="0"/>
              <a:t> й компакт-</a:t>
            </a:r>
            <a:r>
              <a:rPr lang="ru-RU" dirty="0" err="1"/>
              <a:t>дисків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записами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у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виконанні</a:t>
            </a:r>
            <a:r>
              <a:rPr lang="ru-RU" dirty="0"/>
              <a:t>, але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змінила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newsflash/>
      </p:transition>
    </mc:Choice>
    <mc:Fallback>
      <p:transition spd="slow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-4528"/>
            <a:ext cx="12192000" cy="6874745"/>
            <a:chOff x="0" y="-4528"/>
            <a:chExt cx="12192000" cy="6874745"/>
          </a:xfrm>
        </p:grpSpPr>
        <p:pic>
          <p:nvPicPr>
            <p:cNvPr id="1026" name="Picture 2" descr="КЛЮЧ - День пам'яті Астрід Ліндгрен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48000" cy="2252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Ліндгрен Астрід. Біографія Астрід Ліндгрен — УкрЛіб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9" y="2286000"/>
              <a:ext cx="4527825" cy="457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6251" y="-1"/>
              <a:ext cx="2995749" cy="451817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5824" y="4518178"/>
              <a:ext cx="1620427" cy="1374707"/>
            </a:xfrm>
            <a:prstGeom prst="rect">
              <a:avLst/>
            </a:prstGeom>
          </p:spPr>
        </p:pic>
        <p:pic>
          <p:nvPicPr>
            <p:cNvPr id="1034" name="Picture 10" descr="Астрид Линдгрен: «Закон не запрещает старушкам лазать по деревьям!»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9" y="-4528"/>
              <a:ext cx="5486401" cy="234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Линдгрен, Астрид — Википед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67298"/>
              <a:ext cx="1428750" cy="1790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Сказки Астрид Линдгрен. Читайте онлайн с иллюстрациями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80" y="2701343"/>
              <a:ext cx="1604593" cy="1816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Астрид Линдгрен: Нет насилию! - купить в интернет магазине, продажа с  доставкой - Днепр, Киев, Украина - Книги подросткам 15 - 18 лет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64" y="2259088"/>
              <a:ext cx="1779757" cy="279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Астрид Линдгрен: Прежде всего я хочу быть с моими детьми | Правмир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5073" y="5101660"/>
              <a:ext cx="2996927" cy="1756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Астрид Линдгрен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9087"/>
              <a:ext cx="1267064" cy="1896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ЛИНДГРЕН Астрид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42" y="5067297"/>
              <a:ext cx="1262549" cy="18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Астрид Линдгрен - Шведская Писательница - Биография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825" y="5892884"/>
              <a:ext cx="1619248" cy="96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Онлайн книги автора Астрид Линдгрен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1432560"/>
              <a:ext cx="660673" cy="904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Астрид Линдгрен | Либрусек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467446"/>
              <a:ext cx="670477" cy="96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Купить картину Астрид Линдгрен в Украине | Фото и репродукция картины на  холсте в интернет магазине Макросвит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5073" y="4523722"/>
              <a:ext cx="1025888" cy="577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Астрид Линдгрен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40" y="4156542"/>
              <a:ext cx="616824" cy="910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В Швеции расшифруют оригинальные рукописи Астрид Линдгрен - Культура - ТАСС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0961" y="4520128"/>
              <a:ext cx="914399" cy="586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43587" y="3276587"/>
              <a:ext cx="304826" cy="30482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95987" y="3428987"/>
              <a:ext cx="304826" cy="30482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248387" y="3581387"/>
              <a:ext cx="304826" cy="30482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135359" y="4518178"/>
              <a:ext cx="968289" cy="588689"/>
            </a:xfrm>
            <a:prstGeom prst="rect">
              <a:avLst/>
            </a:prstGeom>
          </p:spPr>
        </p:pic>
        <p:pic>
          <p:nvPicPr>
            <p:cNvPr id="1068" name="Picture 44" descr="Астрід Ліндгрен — Вікіцитати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5441"/>
              <a:ext cx="650240" cy="927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Астрид Линдгрен. «Нет насилию!»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0"/>
              <a:ext cx="670477" cy="493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2103648" y="4518178"/>
              <a:ext cx="88352" cy="5834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5509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Астрид Линдгрен – все книги, биография, отзывы, цитаты | Азбука-Аттику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72242356"/>
              </p:ext>
            </p:extLst>
          </p:nvPr>
        </p:nvGraphicFramePr>
        <p:xfrm>
          <a:off x="2411594" y="-1084468"/>
          <a:ext cx="5948635" cy="897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09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Дитинство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Ерікссон</a:t>
            </a:r>
            <a:r>
              <a:rPr lang="ru-RU" dirty="0"/>
              <a:t> </a:t>
            </a:r>
            <a:r>
              <a:rPr lang="ru-RU" dirty="0" err="1"/>
              <a:t>народилася</a:t>
            </a:r>
            <a:r>
              <a:rPr lang="ru-RU" dirty="0"/>
              <a:t> 14 листопада 1907 року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Швеції</a:t>
            </a:r>
            <a:r>
              <a:rPr lang="ru-RU" dirty="0"/>
              <a:t>, в </a:t>
            </a:r>
            <a:r>
              <a:rPr lang="ru-RU" dirty="0" err="1"/>
              <a:t>невеличкому</a:t>
            </a:r>
            <a:r>
              <a:rPr lang="ru-RU" dirty="0"/>
              <a:t> </a:t>
            </a:r>
            <a:r>
              <a:rPr lang="ru-RU" dirty="0" err="1"/>
              <a:t>містечку</a:t>
            </a:r>
            <a:r>
              <a:rPr lang="ru-RU" dirty="0"/>
              <a:t> </a:t>
            </a:r>
            <a:r>
              <a:rPr lang="ru-RU" dirty="0" err="1"/>
              <a:t>Віммербю</a:t>
            </a:r>
            <a:r>
              <a:rPr lang="ru-RU" dirty="0"/>
              <a:t> у </a:t>
            </a:r>
            <a:r>
              <a:rPr lang="ru-RU" dirty="0" err="1"/>
              <a:t>лені</a:t>
            </a:r>
            <a:r>
              <a:rPr lang="ru-RU" dirty="0"/>
              <a:t> Кальмар </a:t>
            </a:r>
            <a:r>
              <a:rPr lang="ru-RU" dirty="0" err="1"/>
              <a:t>провінції</a:t>
            </a:r>
            <a:r>
              <a:rPr lang="ru-RU" dirty="0"/>
              <a:t> </a:t>
            </a:r>
            <a:r>
              <a:rPr lang="ru-RU" dirty="0" err="1"/>
              <a:t>Смоланд</a:t>
            </a:r>
            <a:r>
              <a:rPr lang="ru-RU" dirty="0"/>
              <a:t>, у </a:t>
            </a:r>
            <a:r>
              <a:rPr lang="ru-RU" dirty="0" err="1"/>
              <a:t>фермерській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Самуеля</a:t>
            </a:r>
            <a:r>
              <a:rPr lang="ru-RU" dirty="0"/>
              <a:t> </a:t>
            </a:r>
            <a:r>
              <a:rPr lang="ru-RU" dirty="0" err="1"/>
              <a:t>Авґуста</a:t>
            </a:r>
            <a:r>
              <a:rPr lang="ru-RU" dirty="0"/>
              <a:t> (1875—1969) і </a:t>
            </a:r>
            <a:r>
              <a:rPr lang="ru-RU" dirty="0" err="1"/>
              <a:t>Ганни</a:t>
            </a:r>
            <a:r>
              <a:rPr lang="ru-RU" dirty="0"/>
              <a:t> (1879—1961, у </a:t>
            </a:r>
            <a:r>
              <a:rPr lang="ru-RU" dirty="0" err="1"/>
              <a:t>дівоцтві</a:t>
            </a:r>
            <a:r>
              <a:rPr lang="ru-RU" dirty="0"/>
              <a:t> </a:t>
            </a:r>
            <a:r>
              <a:rPr lang="ru-RU" dirty="0" err="1"/>
              <a:t>Джонссон</a:t>
            </a:r>
            <a:r>
              <a:rPr lang="ru-RU" dirty="0"/>
              <a:t>).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сільським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 на </a:t>
            </a:r>
            <a:r>
              <a:rPr lang="ru-RU" dirty="0" err="1"/>
              <a:t>орендованій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в </a:t>
            </a:r>
            <a:r>
              <a:rPr lang="ru-RU" dirty="0" err="1"/>
              <a:t>Нессі</a:t>
            </a:r>
            <a:r>
              <a:rPr lang="ru-RU" dirty="0"/>
              <a:t>, на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околиці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. Батьки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познайомилися</a:t>
            </a:r>
            <a:r>
              <a:rPr lang="ru-RU" dirty="0"/>
              <a:t> в 1888 </a:t>
            </a:r>
            <a:r>
              <a:rPr lang="ru-RU" dirty="0" err="1"/>
              <a:t>році</a:t>
            </a:r>
            <a:r>
              <a:rPr lang="ru-RU" dirty="0"/>
              <a:t> на ринку, коли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тринадцять</a:t>
            </a:r>
            <a:r>
              <a:rPr lang="ru-RU" dirty="0"/>
              <a:t>, а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дев'ять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1844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Поповнення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Коли ж </a:t>
            </a:r>
            <a:r>
              <a:rPr lang="ru-RU" dirty="0" err="1"/>
              <a:t>Ганні</a:t>
            </a:r>
            <a:r>
              <a:rPr lang="ru-RU" dirty="0"/>
              <a:t> </a:t>
            </a:r>
            <a:r>
              <a:rPr lang="ru-RU" dirty="0" err="1"/>
              <a:t>виповнилося</a:t>
            </a:r>
            <a:r>
              <a:rPr lang="ru-RU" dirty="0"/>
              <a:t> 18 </a:t>
            </a:r>
            <a:r>
              <a:rPr lang="ru-RU" dirty="0" err="1"/>
              <a:t>років</a:t>
            </a:r>
            <a:r>
              <a:rPr lang="ru-RU" dirty="0"/>
              <a:t> (1905 року) — </a:t>
            </a:r>
            <a:r>
              <a:rPr lang="ru-RU" dirty="0" err="1"/>
              <a:t>побралися</a:t>
            </a:r>
            <a:r>
              <a:rPr lang="ru-RU" dirty="0"/>
              <a:t>, 1906 </a:t>
            </a:r>
            <a:r>
              <a:rPr lang="ru-RU" dirty="0" err="1"/>
              <a:t>народився</a:t>
            </a:r>
            <a:r>
              <a:rPr lang="ru-RU" dirty="0"/>
              <a:t> старший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Ґуннар</a:t>
            </a:r>
            <a:r>
              <a:rPr lang="ru-RU" dirty="0"/>
              <a:t> (1906—1974),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став членом </a:t>
            </a:r>
            <a:r>
              <a:rPr lang="ru-RU" dirty="0" err="1"/>
              <a:t>шведського</a:t>
            </a:r>
            <a:r>
              <a:rPr lang="ru-RU" dirty="0"/>
              <a:t> парламенту. </a:t>
            </a:r>
            <a:r>
              <a:rPr lang="ru-RU" dirty="0" err="1"/>
              <a:t>Астрід</a:t>
            </a:r>
            <a:r>
              <a:rPr lang="ru-RU" dirty="0"/>
              <a:t> стала другою </a:t>
            </a:r>
            <a:r>
              <a:rPr lang="ru-RU" dirty="0" err="1"/>
              <a:t>дитиною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в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народилися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доньки</a:t>
            </a:r>
            <a:r>
              <a:rPr lang="ru-RU" dirty="0"/>
              <a:t> — Ганна </a:t>
            </a:r>
            <a:r>
              <a:rPr lang="ru-RU" dirty="0" err="1"/>
              <a:t>Інґрід</a:t>
            </a:r>
            <a:r>
              <a:rPr lang="ru-RU" dirty="0"/>
              <a:t> </a:t>
            </a:r>
            <a:r>
              <a:rPr lang="ru-RU" dirty="0" err="1"/>
              <a:t>Стіна</a:t>
            </a:r>
            <a:r>
              <a:rPr lang="ru-RU" dirty="0"/>
              <a:t> (1911—2002) й </a:t>
            </a:r>
            <a:r>
              <a:rPr lang="ru-RU" dirty="0" err="1"/>
              <a:t>Інґеґерд</a:t>
            </a:r>
            <a:r>
              <a:rPr lang="ru-RU" dirty="0"/>
              <a:t> </a:t>
            </a:r>
            <a:r>
              <a:rPr lang="ru-RU" dirty="0" err="1"/>
              <a:t>Брітта</a:t>
            </a:r>
            <a:r>
              <a:rPr lang="ru-RU" dirty="0"/>
              <a:t> </a:t>
            </a:r>
            <a:r>
              <a:rPr lang="ru-RU" dirty="0" err="1"/>
              <a:t>Саломе</a:t>
            </a:r>
            <a:r>
              <a:rPr lang="ru-RU" dirty="0"/>
              <a:t> (1916—1997).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3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Вступ</a:t>
            </a:r>
            <a:r>
              <a:rPr lang="ru-RU" dirty="0" smtClean="0"/>
              <a:t> в </a:t>
            </a:r>
            <a:r>
              <a:rPr lang="ru-RU" dirty="0" err="1" smtClean="0"/>
              <a:t>доросле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у </a:t>
            </a:r>
            <a:r>
              <a:rPr lang="ru-RU" dirty="0" err="1"/>
              <a:t>віці</a:t>
            </a:r>
            <a:r>
              <a:rPr lang="ru-RU" dirty="0"/>
              <a:t> 16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Ерікссон</a:t>
            </a:r>
            <a:r>
              <a:rPr lang="ru-RU" dirty="0"/>
              <a:t> почала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журналістом</a:t>
            </a:r>
            <a:r>
              <a:rPr lang="ru-RU" dirty="0"/>
              <a:t> у </a:t>
            </a:r>
            <a:r>
              <a:rPr lang="ru-RU" dirty="0" err="1"/>
              <a:t>місцевій</a:t>
            </a:r>
            <a:r>
              <a:rPr lang="ru-RU" dirty="0"/>
              <a:t> </a:t>
            </a:r>
            <a:r>
              <a:rPr lang="ru-RU" dirty="0" err="1"/>
              <a:t>газеті</a:t>
            </a:r>
            <a:r>
              <a:rPr lang="ru-RU" dirty="0"/>
              <a:t> «</a:t>
            </a:r>
            <a:r>
              <a:rPr lang="en-US" dirty="0" err="1"/>
              <a:t>Wimmerby</a:t>
            </a:r>
            <a:r>
              <a:rPr lang="en-US" dirty="0"/>
              <a:t> </a:t>
            </a:r>
            <a:r>
              <a:rPr lang="en-US" dirty="0" err="1"/>
              <a:t>Tidningen</a:t>
            </a:r>
            <a:r>
              <a:rPr lang="en-US" dirty="0"/>
              <a:t>». </a:t>
            </a:r>
            <a:r>
              <a:rPr lang="ru-RU" dirty="0"/>
              <a:t>Але через два роки (1926), не будучи </a:t>
            </a:r>
            <a:r>
              <a:rPr lang="ru-RU" dirty="0" err="1"/>
              <a:t>заміжньою</a:t>
            </a:r>
            <a:r>
              <a:rPr lang="ru-RU" dirty="0"/>
              <a:t>, вона </a:t>
            </a:r>
            <a:r>
              <a:rPr lang="ru-RU" dirty="0" err="1"/>
              <a:t>завагітніла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головного редактора.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одружитися</a:t>
            </a:r>
            <a:r>
              <a:rPr lang="ru-RU" dirty="0"/>
              <a:t>, але вона </a:t>
            </a:r>
            <a:r>
              <a:rPr lang="ru-RU" dirty="0" err="1"/>
              <a:t>відмовилася</a:t>
            </a:r>
            <a:r>
              <a:rPr lang="ru-RU" dirty="0"/>
              <a:t> і, </a:t>
            </a:r>
            <a:r>
              <a:rPr lang="ru-RU" dirty="0" err="1"/>
              <a:t>залишивши</a:t>
            </a:r>
            <a:r>
              <a:rPr lang="ru-RU" dirty="0"/>
              <a:t> посаду </a:t>
            </a:r>
            <a:r>
              <a:rPr lang="ru-RU" dirty="0" err="1"/>
              <a:t>молодшого</a:t>
            </a:r>
            <a:r>
              <a:rPr lang="ru-RU" dirty="0"/>
              <a:t> репортера, </a:t>
            </a:r>
            <a:r>
              <a:rPr lang="ru-RU" dirty="0" err="1"/>
              <a:t>переїхала</a:t>
            </a:r>
            <a:r>
              <a:rPr lang="ru-RU" dirty="0"/>
              <a:t> до Стокгольма.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, як </a:t>
            </a:r>
            <a:r>
              <a:rPr lang="ru-RU" dirty="0" err="1"/>
              <a:t>згадувала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письменниця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найвідважнішим</a:t>
            </a:r>
            <a:r>
              <a:rPr lang="ru-RU" dirty="0"/>
              <a:t> і </a:t>
            </a:r>
            <a:r>
              <a:rPr lang="ru-RU" dirty="0" err="1"/>
              <a:t>найпереломнішим</a:t>
            </a:r>
            <a:r>
              <a:rPr lang="ru-RU" dirty="0"/>
              <a:t> 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Вона </a:t>
            </a:r>
            <a:r>
              <a:rPr lang="ru-RU" dirty="0" err="1"/>
              <a:t>зняла</a:t>
            </a:r>
            <a:r>
              <a:rPr lang="ru-RU" dirty="0"/>
              <a:t> </a:t>
            </a:r>
            <a:r>
              <a:rPr lang="ru-RU" dirty="0" err="1"/>
              <a:t>кімнату</a:t>
            </a:r>
            <a:r>
              <a:rPr lang="ru-RU" dirty="0"/>
              <a:t>, почала </a:t>
            </a:r>
            <a:r>
              <a:rPr lang="ru-RU" dirty="0" err="1"/>
              <a:t>вчитися</a:t>
            </a:r>
            <a:r>
              <a:rPr lang="ru-RU" dirty="0"/>
              <a:t> на курсах </a:t>
            </a:r>
            <a:r>
              <a:rPr lang="ru-RU" dirty="0" err="1"/>
              <a:t>машинопису</a:t>
            </a:r>
            <a:r>
              <a:rPr lang="ru-RU" dirty="0"/>
              <a:t> та </a:t>
            </a:r>
            <a:r>
              <a:rPr lang="ru-RU" dirty="0" err="1"/>
              <a:t>стенографії</a:t>
            </a:r>
            <a:r>
              <a:rPr lang="ru-RU" dirty="0"/>
              <a:t> і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працювала</a:t>
            </a:r>
            <a:r>
              <a:rPr lang="ru-RU" dirty="0"/>
              <a:t>. У </a:t>
            </a:r>
            <a:r>
              <a:rPr lang="ru-RU" dirty="0" err="1"/>
              <a:t>Стокгольмі</a:t>
            </a:r>
            <a:r>
              <a:rPr lang="ru-RU" dirty="0"/>
              <a:t> </a:t>
            </a:r>
            <a:r>
              <a:rPr lang="ru-RU" dirty="0" err="1"/>
              <a:t>Астрід</a:t>
            </a:r>
            <a:r>
              <a:rPr lang="ru-RU" dirty="0"/>
              <a:t> народила </a:t>
            </a:r>
            <a:r>
              <a:rPr lang="ru-RU" dirty="0" err="1"/>
              <a:t>сина</a:t>
            </a:r>
            <a:r>
              <a:rPr lang="ru-RU" dirty="0"/>
              <a:t> Ларса, але через свою </a:t>
            </a:r>
            <a:r>
              <a:rPr lang="ru-RU" dirty="0" err="1"/>
              <a:t>невлаштованість</a:t>
            </a:r>
            <a:r>
              <a:rPr lang="ru-RU" dirty="0"/>
              <a:t>, </a:t>
            </a:r>
            <a:r>
              <a:rPr lang="ru-RU" dirty="0" err="1"/>
              <a:t>бідність</a:t>
            </a:r>
            <a:r>
              <a:rPr lang="ru-RU" dirty="0"/>
              <a:t> і </a:t>
            </a:r>
            <a:r>
              <a:rPr lang="ru-RU" dirty="0" err="1"/>
              <a:t>зайнятість</a:t>
            </a:r>
            <a:r>
              <a:rPr lang="ru-RU" dirty="0"/>
              <a:t>, вона </a:t>
            </a:r>
            <a:r>
              <a:rPr lang="ru-RU" dirty="0" err="1"/>
              <a:t>змушена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віддати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знайомій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мешкала в </a:t>
            </a:r>
            <a:r>
              <a:rPr lang="ru-RU" dirty="0" err="1"/>
              <a:t>Копенгагені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5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Творчість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 мала </a:t>
            </a:r>
            <a:r>
              <a:rPr lang="ru-RU" dirty="0" err="1"/>
              <a:t>веселу</a:t>
            </a:r>
            <a:r>
              <a:rPr lang="ru-RU" dirty="0"/>
              <a:t> </a:t>
            </a:r>
            <a:r>
              <a:rPr lang="ru-RU" dirty="0" err="1"/>
              <a:t>вдачу</a:t>
            </a:r>
            <a:r>
              <a:rPr lang="ru-RU" dirty="0"/>
              <a:t>, </a:t>
            </a:r>
            <a:r>
              <a:rPr lang="ru-RU" dirty="0" err="1"/>
              <a:t>багату</a:t>
            </a:r>
            <a:r>
              <a:rPr lang="ru-RU" dirty="0"/>
              <a:t> </a:t>
            </a:r>
            <a:r>
              <a:rPr lang="ru-RU" dirty="0" err="1"/>
              <a:t>уяву</a:t>
            </a:r>
            <a:r>
              <a:rPr lang="ru-RU" dirty="0"/>
              <a:t>, </a:t>
            </a:r>
            <a:r>
              <a:rPr lang="ru-RU" dirty="0" err="1"/>
              <a:t>хист</a:t>
            </a:r>
            <a:r>
              <a:rPr lang="ru-RU" dirty="0"/>
              <a:t> до </a:t>
            </a:r>
            <a:r>
              <a:rPr lang="ru-RU" dirty="0" err="1"/>
              <a:t>жартів</a:t>
            </a:r>
            <a:r>
              <a:rPr lang="ru-RU" dirty="0"/>
              <a:t> і до </a:t>
            </a:r>
            <a:r>
              <a:rPr lang="ru-RU" dirty="0" err="1"/>
              <a:t>цікавих</a:t>
            </a:r>
            <a:r>
              <a:rPr lang="ru-RU" dirty="0"/>
              <a:t> </a:t>
            </a:r>
            <a:r>
              <a:rPr lang="ru-RU" dirty="0" err="1"/>
              <a:t>оповідей</a:t>
            </a:r>
            <a:r>
              <a:rPr lang="ru-RU" dirty="0"/>
              <a:t>, —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вона </a:t>
            </a:r>
            <a:r>
              <a:rPr lang="ru-RU" dirty="0" err="1"/>
              <a:t>успадкувала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батька. </a:t>
            </a:r>
            <a:r>
              <a:rPr lang="ru-RU" dirty="0" err="1"/>
              <a:t>Жарти</a:t>
            </a:r>
            <a:r>
              <a:rPr lang="ru-RU" dirty="0"/>
              <a:t>, </a:t>
            </a:r>
            <a:r>
              <a:rPr lang="ru-RU" dirty="0" err="1"/>
              <a:t>казки</a:t>
            </a:r>
            <a:r>
              <a:rPr lang="ru-RU" dirty="0"/>
              <a:t>,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вона </a:t>
            </a:r>
            <a:r>
              <a:rPr lang="ru-RU" dirty="0" err="1"/>
              <a:t>чула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батька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. </a:t>
            </a:r>
            <a:r>
              <a:rPr lang="ru-RU" dirty="0"/>
              <a:t>А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, коли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 </a:t>
            </a:r>
            <a:r>
              <a:rPr lang="ru-RU" dirty="0" err="1"/>
              <a:t>одружилася</a:t>
            </a:r>
            <a:r>
              <a:rPr lang="ru-RU" dirty="0"/>
              <a:t> і стала </a:t>
            </a:r>
            <a:r>
              <a:rPr lang="ru-RU" dirty="0" err="1"/>
              <a:t>матір'ю</a:t>
            </a:r>
            <a:r>
              <a:rPr lang="ru-RU" dirty="0"/>
              <a:t>, вона </a:t>
            </a:r>
            <a:r>
              <a:rPr lang="ru-RU" dirty="0" err="1"/>
              <a:t>вигадувала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для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1941 року вона записала </a:t>
            </a:r>
            <a:r>
              <a:rPr lang="ru-RU" dirty="0" err="1"/>
              <a:t>повість</a:t>
            </a:r>
            <a:r>
              <a:rPr lang="ru-RU" dirty="0"/>
              <a:t>, яку </a:t>
            </a:r>
            <a:r>
              <a:rPr lang="ru-RU" dirty="0" err="1"/>
              <a:t>розповідала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доньці</a:t>
            </a:r>
            <a:r>
              <a:rPr lang="ru-RU" dirty="0"/>
              <a:t>, коли та </a:t>
            </a:r>
            <a:r>
              <a:rPr lang="ru-RU" dirty="0" err="1"/>
              <a:t>хворіла</a:t>
            </a:r>
            <a:r>
              <a:rPr lang="ru-RU" dirty="0"/>
              <a:t>, а через три роки подала </a:t>
            </a:r>
            <a:r>
              <a:rPr lang="ru-RU" dirty="0" err="1"/>
              <a:t>її</a:t>
            </a:r>
            <a:r>
              <a:rPr lang="ru-RU" dirty="0"/>
              <a:t> до одного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шведських</a:t>
            </a:r>
            <a:r>
              <a:rPr lang="ru-RU" dirty="0"/>
              <a:t> </a:t>
            </a:r>
            <a:r>
              <a:rPr lang="ru-RU" dirty="0" err="1"/>
              <a:t>видавництв</a:t>
            </a:r>
            <a:r>
              <a:rPr lang="ru-RU" dirty="0"/>
              <a:t>. Там </a:t>
            </a:r>
            <a:r>
              <a:rPr lang="ru-RU" dirty="0" err="1"/>
              <a:t>повість</a:t>
            </a:r>
            <a:r>
              <a:rPr lang="ru-RU" dirty="0"/>
              <a:t> </a:t>
            </a:r>
            <a:r>
              <a:rPr lang="ru-RU" dirty="0" err="1"/>
              <a:t>відхилили</a:t>
            </a:r>
            <a:r>
              <a:rPr lang="ru-RU" dirty="0"/>
              <a:t>. Того ж року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видавництво</a:t>
            </a:r>
            <a:r>
              <a:rPr lang="ru-RU" dirty="0"/>
              <a:t> </a:t>
            </a:r>
            <a:r>
              <a:rPr lang="ru-RU" dirty="0" err="1"/>
              <a:t>оголосило</a:t>
            </a:r>
            <a:r>
              <a:rPr lang="ru-RU" dirty="0"/>
              <a:t> конкурс на </a:t>
            </a:r>
            <a:r>
              <a:rPr lang="ru-RU" dirty="0" err="1"/>
              <a:t>найкращу</a:t>
            </a:r>
            <a:r>
              <a:rPr lang="ru-RU" dirty="0"/>
              <a:t> книжку для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 написала </a:t>
            </a:r>
            <a:r>
              <a:rPr lang="ru-RU" dirty="0" err="1"/>
              <a:t>повість</a:t>
            </a:r>
            <a:r>
              <a:rPr lang="ru-RU" dirty="0"/>
              <a:t> «У </a:t>
            </a:r>
            <a:r>
              <a:rPr lang="ru-RU" dirty="0" err="1"/>
              <a:t>Бріт-Марі</a:t>
            </a:r>
            <a:r>
              <a:rPr lang="ru-RU" dirty="0"/>
              <a:t> </a:t>
            </a:r>
            <a:r>
              <a:rPr lang="ru-RU" dirty="0" err="1"/>
              <a:t>легшає</a:t>
            </a:r>
            <a:r>
              <a:rPr lang="ru-RU" dirty="0"/>
              <a:t> на </a:t>
            </a:r>
            <a:r>
              <a:rPr lang="ru-RU" dirty="0" err="1"/>
              <a:t>серці</a:t>
            </a:r>
            <a:r>
              <a:rPr lang="ru-RU" dirty="0"/>
              <a:t>», подала </a:t>
            </a:r>
            <a:r>
              <a:rPr lang="ru-RU" dirty="0" err="1"/>
              <a:t>рукопис</a:t>
            </a:r>
            <a:r>
              <a:rPr lang="ru-RU" dirty="0"/>
              <a:t> на той конкурс,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другу </a:t>
            </a:r>
            <a:r>
              <a:rPr lang="ru-RU" dirty="0" err="1"/>
              <a:t>премію</a:t>
            </a:r>
            <a:r>
              <a:rPr lang="ru-RU" dirty="0"/>
              <a:t>. Так у </a:t>
            </a:r>
            <a:r>
              <a:rPr lang="ru-RU" dirty="0" err="1"/>
              <a:t>шведській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 —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 smtClean="0"/>
              <a:t>.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 створила за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сорок </a:t>
            </a:r>
            <a:r>
              <a:rPr lang="ru-RU" dirty="0" err="1"/>
              <a:t>повістей</a:t>
            </a:r>
            <a:r>
              <a:rPr lang="ru-RU" dirty="0"/>
              <a:t> і </a:t>
            </a:r>
            <a:r>
              <a:rPr lang="ru-RU" dirty="0" err="1"/>
              <a:t>стільки</a:t>
            </a:r>
            <a:r>
              <a:rPr lang="ru-RU" dirty="0"/>
              <a:t> ж так </a:t>
            </a:r>
            <a:r>
              <a:rPr lang="ru-RU" dirty="0" err="1"/>
              <a:t>званих</a:t>
            </a:r>
            <a:r>
              <a:rPr lang="ru-RU" dirty="0"/>
              <a:t> «</a:t>
            </a:r>
            <a:r>
              <a:rPr lang="ru-RU" dirty="0" err="1"/>
              <a:t>Книжок-малюнків</a:t>
            </a:r>
            <a:r>
              <a:rPr lang="ru-RU" dirty="0"/>
              <a:t>», де тексту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ілюстрацій</a:t>
            </a:r>
            <a:r>
              <a:rPr lang="ru-RU" dirty="0"/>
              <a:t>, — </a:t>
            </a:r>
            <a:r>
              <a:rPr lang="ru-RU" dirty="0" err="1"/>
              <a:t>ці</a:t>
            </a:r>
            <a:r>
              <a:rPr lang="ru-RU" dirty="0"/>
              <a:t> книжки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найменших</a:t>
            </a:r>
            <a:r>
              <a:rPr lang="ru-RU" dirty="0"/>
              <a:t> </a:t>
            </a:r>
            <a:r>
              <a:rPr lang="ru-RU" dirty="0" err="1"/>
              <a:t>читачів</a:t>
            </a:r>
            <a:r>
              <a:rPr lang="ru-RU" dirty="0"/>
              <a:t>. Твори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Одна — </a:t>
            </a:r>
            <a:r>
              <a:rPr lang="ru-RU" dirty="0" err="1"/>
              <a:t>повісті</a:t>
            </a:r>
            <a:r>
              <a:rPr lang="ru-RU" dirty="0"/>
              <a:t> з </a:t>
            </a:r>
            <a:r>
              <a:rPr lang="ru-RU" dirty="0" err="1"/>
              <a:t>казковим</a:t>
            </a:r>
            <a:r>
              <a:rPr lang="ru-RU" dirty="0"/>
              <a:t> сюжетом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де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створеному</a:t>
            </a:r>
            <a:r>
              <a:rPr lang="ru-RU" dirty="0"/>
              <a:t> </a:t>
            </a:r>
            <a:r>
              <a:rPr lang="ru-RU" dirty="0" err="1"/>
              <a:t>уявою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, як та ж «</a:t>
            </a:r>
            <a:r>
              <a:rPr lang="ru-RU" dirty="0" err="1"/>
              <a:t>Пеппі</a:t>
            </a:r>
            <a:r>
              <a:rPr lang="ru-RU" dirty="0"/>
              <a:t> </a:t>
            </a:r>
            <a:r>
              <a:rPr lang="ru-RU" dirty="0" err="1"/>
              <a:t>Довга</a:t>
            </a:r>
            <a:r>
              <a:rPr lang="ru-RU" dirty="0"/>
              <a:t> </a:t>
            </a:r>
            <a:r>
              <a:rPr lang="ru-RU" dirty="0" err="1"/>
              <a:t>панчоха</a:t>
            </a:r>
            <a:r>
              <a:rPr lang="ru-RU" dirty="0"/>
              <a:t>», </a:t>
            </a:r>
            <a:r>
              <a:rPr lang="ru-RU" dirty="0" err="1"/>
              <a:t>чи</a:t>
            </a:r>
            <a:r>
              <a:rPr lang="ru-RU" dirty="0"/>
              <a:t> «</a:t>
            </a:r>
            <a:r>
              <a:rPr lang="ru-RU" dirty="0" err="1"/>
              <a:t>Малий</a:t>
            </a:r>
            <a:r>
              <a:rPr lang="ru-RU" dirty="0"/>
              <a:t> і </a:t>
            </a:r>
            <a:r>
              <a:rPr lang="ru-RU" dirty="0" err="1"/>
              <a:t>Карлсон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на </a:t>
            </a:r>
            <a:r>
              <a:rPr lang="ru-RU" dirty="0" err="1"/>
              <a:t>даху</a:t>
            </a:r>
            <a:r>
              <a:rPr lang="ru-RU" dirty="0"/>
              <a:t>», </a:t>
            </a:r>
            <a:r>
              <a:rPr lang="ru-RU" dirty="0" err="1"/>
              <a:t>чи</a:t>
            </a:r>
            <a:r>
              <a:rPr lang="ru-RU" dirty="0"/>
              <a:t> «</a:t>
            </a:r>
            <a:r>
              <a:rPr lang="ru-RU" dirty="0" err="1"/>
              <a:t>Міо</a:t>
            </a:r>
            <a:r>
              <a:rPr lang="ru-RU" dirty="0"/>
              <a:t>, 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 smtClean="0"/>
              <a:t>Міо</a:t>
            </a:r>
            <a:r>
              <a:rPr lang="ru-RU" dirty="0" smtClean="0"/>
              <a:t>», </a:t>
            </a:r>
            <a:r>
              <a:rPr lang="ru-RU" dirty="0" err="1"/>
              <a:t>чи</a:t>
            </a:r>
            <a:r>
              <a:rPr lang="ru-RU" dirty="0"/>
              <a:t> «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Лев'яче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». Друга — </a:t>
            </a:r>
            <a:r>
              <a:rPr lang="ru-RU" dirty="0" err="1"/>
              <a:t>реалістичні</a:t>
            </a:r>
            <a:r>
              <a:rPr lang="ru-RU" dirty="0"/>
              <a:t> твори, </a:t>
            </a:r>
            <a:r>
              <a:rPr lang="ru-RU" dirty="0" err="1"/>
              <a:t>такі</a:t>
            </a:r>
            <a:r>
              <a:rPr lang="ru-RU" dirty="0"/>
              <a:t> як «</a:t>
            </a:r>
            <a:r>
              <a:rPr lang="ru-RU" dirty="0" err="1"/>
              <a:t>Расмус-волоцюга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три </a:t>
            </a:r>
            <a:r>
              <a:rPr lang="ru-RU" dirty="0" err="1"/>
              <a:t>повісті</a:t>
            </a:r>
            <a:r>
              <a:rPr lang="ru-RU" dirty="0"/>
              <a:t> про </a:t>
            </a:r>
            <a:r>
              <a:rPr lang="ru-RU" dirty="0" err="1"/>
              <a:t>Калле</a:t>
            </a:r>
            <a:r>
              <a:rPr lang="ru-RU" dirty="0"/>
              <a:t> </a:t>
            </a:r>
            <a:r>
              <a:rPr lang="ru-RU" dirty="0" err="1"/>
              <a:t>Блюмквіста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пригодницькі</a:t>
            </a:r>
            <a:r>
              <a:rPr lang="ru-RU" dirty="0"/>
              <a:t> твори.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герої</a:t>
            </a:r>
            <a:r>
              <a:rPr lang="ru-RU" dirty="0"/>
              <a:t> —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з малого </a:t>
            </a:r>
            <a:r>
              <a:rPr lang="ru-RU" dirty="0" err="1"/>
              <a:t>містечка</a:t>
            </a:r>
            <a:r>
              <a:rPr lang="ru-RU" dirty="0"/>
              <a:t>: </a:t>
            </a:r>
            <a:r>
              <a:rPr lang="ru-RU" dirty="0" err="1"/>
              <a:t>веселі</a:t>
            </a:r>
            <a:r>
              <a:rPr lang="ru-RU" dirty="0"/>
              <a:t>, </a:t>
            </a:r>
            <a:r>
              <a:rPr lang="ru-RU" dirty="0" err="1"/>
              <a:t>дотепні</a:t>
            </a:r>
            <a:r>
              <a:rPr lang="ru-RU" dirty="0"/>
              <a:t>, </a:t>
            </a:r>
            <a:r>
              <a:rPr lang="ru-RU" dirty="0" err="1"/>
              <a:t>винахідливі</a:t>
            </a:r>
            <a:r>
              <a:rPr lang="ru-RU" dirty="0"/>
              <a:t>, часом </a:t>
            </a:r>
            <a:r>
              <a:rPr lang="ru-RU" dirty="0" err="1"/>
              <a:t>здатні</a:t>
            </a:r>
            <a:r>
              <a:rPr lang="ru-RU" dirty="0"/>
              <a:t> на </a:t>
            </a:r>
            <a:r>
              <a:rPr lang="ru-RU" dirty="0" err="1"/>
              <a:t>нерозважні</a:t>
            </a:r>
            <a:r>
              <a:rPr lang="ru-RU" dirty="0"/>
              <a:t> </a:t>
            </a:r>
            <a:r>
              <a:rPr lang="ru-RU" dirty="0" err="1"/>
              <a:t>вчинки</a:t>
            </a:r>
            <a:r>
              <a:rPr lang="ru-RU" dirty="0"/>
              <a:t>, але й </a:t>
            </a:r>
            <a:r>
              <a:rPr lang="ru-RU" dirty="0" err="1"/>
              <a:t>спроможні</a:t>
            </a:r>
            <a:r>
              <a:rPr lang="ru-RU" dirty="0"/>
              <a:t> стати в </a:t>
            </a:r>
            <a:r>
              <a:rPr lang="ru-RU" dirty="0" err="1"/>
              <a:t>обороні</a:t>
            </a:r>
            <a:r>
              <a:rPr lang="ru-RU" dirty="0"/>
              <a:t> </a:t>
            </a:r>
            <a:r>
              <a:rPr lang="ru-RU" dirty="0" err="1"/>
              <a:t>справедливості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підступів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7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Книги письменниці</a:t>
            </a:r>
            <a:endParaRPr lang="en-US" dirty="0"/>
          </a:p>
        </p:txBody>
      </p:sp>
      <p:pic>
        <p:nvPicPr>
          <p:cNvPr id="1026" name="Picture 2" descr="ᐉ Книга Астрид Линдгрен «Карлсон прилітає знов. Книга 2» 978-966-917-106-1  • Купить в Киеве, Украине • Лучшая цена в Эпицент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4464"/>
            <a:ext cx="1750423" cy="23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ᐉ Книга Астрид Линдгрен «У Гамірному дуже весело. Книга 3»  978-966-917-159-7 • Купить в Киеве, Украине • Лучшая цена в Эпицент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4" y="4488436"/>
            <a:ext cx="1706880" cy="23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ові пригоди Карлсона, що живе на даху - Астрід Ліндгрен: купити книгу в  kniga.biz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04" y="4484464"/>
            <a:ext cx="1708946" cy="23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нига «Мадикен и Манекен. Книга 2» Астрид Линдгрен купить в Киеве, Украине  по выгодной цене | 【Будинок іграшок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84" y="4489270"/>
            <a:ext cx="2368730" cy="236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нига «Цей день і є життям. Біографія Астрід Ліндґрен» – Йенс Андерсен,  купити за ціною 360.00 на YAKABOO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98" y="1476374"/>
            <a:ext cx="379095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Астрід Ліндґрен: Роня, дочка розбійніка. Літавіці. книга 2 купити в Києві,  Україні | Ціна, відгуки, характеристики в STYL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258"/>
            <a:ext cx="2394459" cy="23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OZETKA | Пеппі Довгапанчоха (книга 1) - Астрід Ліндгрен (9789669170774).  Цена, купить Пеппі Довгапанчоха (книга 1) - Астрід Ліндгрен (9789669170774)  в Киеве, Харькове, Днепре, Одессе, Запорожье, Львове. Пеппі Довгапанчоха ( книга 1) - Астрід Ліндгрен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59" y="2097948"/>
            <a:ext cx="1763873" cy="238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Приключения Эмиля из Леннеберги — Астрид Линдгрен купить книгу в Киеве  (Украина) — Книгогр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8332" y="2107258"/>
            <a:ext cx="1580617" cy="2382011"/>
          </a:xfrm>
          <a:prstGeom prst="rect">
            <a:avLst/>
          </a:prstGeom>
        </p:spPr>
      </p:pic>
      <p:pic>
        <p:nvPicPr>
          <p:cNvPr id="1042" name="Picture 18" descr="Amazon.com: Мио, мой Мио! (Книги Астрид Линдгрен) (Russian Edition) eBook :  Линдгрен, Астрид: Kindle Sto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49" y="2107258"/>
            <a:ext cx="1652593" cy="23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9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Сімейне</a:t>
            </a:r>
            <a:r>
              <a:rPr lang="ru-RU" dirty="0"/>
              <a:t> </a:t>
            </a:r>
            <a:r>
              <a:rPr lang="ru-RU" dirty="0" err="1" smtClean="0"/>
              <a:t>життя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влаштувалася</a:t>
            </a:r>
            <a:r>
              <a:rPr lang="ru-RU" dirty="0"/>
              <a:t> </a:t>
            </a:r>
            <a:r>
              <a:rPr lang="ru-RU" dirty="0" err="1"/>
              <a:t>секретаркою</a:t>
            </a:r>
            <a:r>
              <a:rPr lang="ru-RU" dirty="0"/>
              <a:t> в </a:t>
            </a:r>
            <a:r>
              <a:rPr lang="ru-RU" dirty="0" err="1"/>
              <a:t>Королівське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 </a:t>
            </a:r>
            <a:r>
              <a:rPr lang="ru-RU" dirty="0" err="1"/>
              <a:t>автомобілістів</a:t>
            </a:r>
            <a:r>
              <a:rPr lang="ru-RU" dirty="0"/>
              <a:t>, шефом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Стюре</a:t>
            </a:r>
            <a:r>
              <a:rPr lang="ru-RU" dirty="0"/>
              <a:t> </a:t>
            </a:r>
            <a:r>
              <a:rPr lang="ru-RU" dirty="0" err="1"/>
              <a:t>Ліндґрен</a:t>
            </a:r>
            <a:r>
              <a:rPr lang="ru-RU" dirty="0"/>
              <a:t> (1898—1952). У 1931 </a:t>
            </a:r>
            <a:r>
              <a:rPr lang="ru-RU" dirty="0" err="1"/>
              <a:t>році</a:t>
            </a:r>
            <a:r>
              <a:rPr lang="ru-RU" dirty="0"/>
              <a:t> вони </a:t>
            </a:r>
            <a:r>
              <a:rPr lang="ru-RU" dirty="0" err="1"/>
              <a:t>одружилися</a:t>
            </a:r>
            <a:r>
              <a:rPr lang="ru-RU" dirty="0"/>
              <a:t>. Через три роки </a:t>
            </a:r>
            <a:r>
              <a:rPr lang="ru-RU" dirty="0" err="1"/>
              <a:t>Астрід</a:t>
            </a:r>
            <a:r>
              <a:rPr lang="ru-RU" dirty="0"/>
              <a:t> народила дочку </a:t>
            </a:r>
            <a:r>
              <a:rPr lang="ru-RU" dirty="0" err="1"/>
              <a:t>Карін</a:t>
            </a:r>
            <a:r>
              <a:rPr lang="ru-RU" dirty="0"/>
              <a:t>, яка </a:t>
            </a:r>
            <a:r>
              <a:rPr lang="ru-RU" dirty="0" err="1"/>
              <a:t>пізніше</a:t>
            </a:r>
            <a:r>
              <a:rPr lang="ru-RU" dirty="0"/>
              <a:t> стала </a:t>
            </a:r>
            <a:r>
              <a:rPr lang="ru-RU" dirty="0" err="1" smtClean="0"/>
              <a:t>перекладачем</a:t>
            </a:r>
            <a:r>
              <a:rPr lang="ru-RU" dirty="0" smtClean="0"/>
              <a:t>. 1961 </a:t>
            </a:r>
            <a:r>
              <a:rPr lang="ru-RU" dirty="0"/>
              <a:t>року родина </a:t>
            </a:r>
            <a:r>
              <a:rPr lang="ru-RU" dirty="0" err="1"/>
              <a:t>Ліндґрен</a:t>
            </a:r>
            <a:r>
              <a:rPr lang="ru-RU" dirty="0"/>
              <a:t> поселилась у </a:t>
            </a:r>
            <a:r>
              <a:rPr lang="ru-RU" dirty="0" err="1"/>
              <a:t>будинку</a:t>
            </a:r>
            <a:r>
              <a:rPr lang="ru-RU" dirty="0"/>
              <a:t>, </a:t>
            </a:r>
            <a:r>
              <a:rPr lang="ru-RU" dirty="0" err="1"/>
              <a:t>розташованому</a:t>
            </a:r>
            <a:r>
              <a:rPr lang="ru-RU" dirty="0"/>
              <a:t> в </a:t>
            </a:r>
            <a:r>
              <a:rPr lang="ru-RU" dirty="0" err="1"/>
              <a:t>Стокгольмі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Васастан</a:t>
            </a:r>
            <a:r>
              <a:rPr lang="ru-RU" dirty="0"/>
              <a:t> у </a:t>
            </a:r>
            <a:r>
              <a:rPr lang="ru-RU" dirty="0" err="1"/>
              <a:t>квартирі</a:t>
            </a:r>
            <a:r>
              <a:rPr lang="ru-RU" dirty="0"/>
              <a:t> за </a:t>
            </a:r>
            <a:r>
              <a:rPr lang="ru-RU" dirty="0" err="1"/>
              <a:t>адресою</a:t>
            </a:r>
            <a:r>
              <a:rPr lang="ru-RU" dirty="0"/>
              <a:t> </a:t>
            </a:r>
            <a:r>
              <a:rPr lang="ru-RU" dirty="0" err="1"/>
              <a:t>Далагатан</a:t>
            </a:r>
            <a:r>
              <a:rPr lang="ru-RU" dirty="0"/>
              <a:t>, 46, де </a:t>
            </a:r>
            <a:r>
              <a:rPr lang="ru-RU" dirty="0" err="1"/>
              <a:t>Астрід</a:t>
            </a:r>
            <a:r>
              <a:rPr lang="ru-RU" dirty="0"/>
              <a:t> прожила </a:t>
            </a:r>
            <a:r>
              <a:rPr lang="ru-RU" dirty="0" err="1"/>
              <a:t>понад</a:t>
            </a:r>
            <a:r>
              <a:rPr lang="ru-RU" dirty="0"/>
              <a:t> 60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2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Центральна бібліотека Добропільської районної ЦБС: Чарівниця дитячих  сердець Астрід Ліндгр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79" y="0"/>
            <a:ext cx="9738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Малыш и Карлсон - Астрид Линдгрен. Читайте онлайн с картинка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60338"/>
            <a:ext cx="1174750" cy="970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Пеппі Довгапанчоха»: таємниці щасливого дитинства | ІВА «Освіта Україн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616" y="5875337"/>
            <a:ext cx="1711748" cy="891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830885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Антинасильство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Глибока</a:t>
            </a:r>
            <a:r>
              <a:rPr lang="ru-RU" dirty="0"/>
              <a:t> </a:t>
            </a:r>
            <a:r>
              <a:rPr lang="ru-RU" dirty="0" err="1"/>
              <a:t>віра</a:t>
            </a:r>
            <a:r>
              <a:rPr lang="ru-RU" dirty="0"/>
              <a:t>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 у </a:t>
            </a:r>
            <a:r>
              <a:rPr lang="ru-RU" dirty="0" err="1"/>
              <a:t>ненасильницькі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</a:t>
            </a:r>
            <a:r>
              <a:rPr lang="ru-RU" dirty="0" err="1"/>
              <a:t>розповсюджувалася</a:t>
            </a:r>
            <a:r>
              <a:rPr lang="ru-RU" dirty="0"/>
              <a:t> і на </a:t>
            </a:r>
            <a:r>
              <a:rPr lang="ru-RU" dirty="0" err="1"/>
              <a:t>тварин</a:t>
            </a:r>
            <a:r>
              <a:rPr lang="ru-RU" dirty="0"/>
              <a:t>, і на </a:t>
            </a:r>
            <a:r>
              <a:rPr lang="ru-RU" dirty="0" err="1"/>
              <a:t>дітей</a:t>
            </a:r>
            <a:r>
              <a:rPr lang="ru-RU" dirty="0"/>
              <a:t>. «</a:t>
            </a:r>
            <a:r>
              <a:rPr lang="ru-RU" dirty="0" err="1"/>
              <a:t>Тільки</a:t>
            </a:r>
            <a:r>
              <a:rPr lang="ru-RU" dirty="0"/>
              <a:t> не </a:t>
            </a:r>
            <a:r>
              <a:rPr lang="ru-RU" dirty="0" err="1"/>
              <a:t>насильство</a:t>
            </a:r>
            <a:r>
              <a:rPr lang="ru-RU" dirty="0"/>
              <a:t>» — так вона назвала свою </a:t>
            </a:r>
            <a:r>
              <a:rPr lang="ru-RU" dirty="0" err="1"/>
              <a:t>промову</a:t>
            </a:r>
            <a:r>
              <a:rPr lang="ru-RU" dirty="0"/>
              <a:t> на </a:t>
            </a:r>
            <a:r>
              <a:rPr lang="ru-RU" dirty="0" err="1"/>
              <a:t>врученні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у 1978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миру Союзу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книготоргівлі</a:t>
            </a:r>
            <a:r>
              <a:rPr lang="ru-RU" dirty="0"/>
              <a:t> (</a:t>
            </a:r>
            <a:r>
              <a:rPr lang="ru-RU" dirty="0" err="1"/>
              <a:t>отриману</a:t>
            </a:r>
            <a:r>
              <a:rPr lang="ru-RU" dirty="0"/>
              <a:t> нею за </a:t>
            </a:r>
            <a:r>
              <a:rPr lang="ru-RU" dirty="0" err="1"/>
              <a:t>повість</a:t>
            </a:r>
            <a:r>
              <a:rPr lang="ru-RU" dirty="0"/>
              <a:t> «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Лев'яче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» (1973) і за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письменниці</a:t>
            </a:r>
            <a:r>
              <a:rPr lang="ru-RU" dirty="0"/>
              <a:t> за </a:t>
            </a:r>
            <a:r>
              <a:rPr lang="ru-RU" dirty="0" err="1"/>
              <a:t>мирне</a:t>
            </a:r>
            <a:r>
              <a:rPr lang="ru-RU" dirty="0"/>
              <a:t> </a:t>
            </a:r>
            <a:r>
              <a:rPr lang="ru-RU" dirty="0" err="1"/>
              <a:t>співіснування</a:t>
            </a:r>
            <a:r>
              <a:rPr lang="ru-RU" dirty="0"/>
              <a:t> й </a:t>
            </a:r>
            <a:r>
              <a:rPr lang="ru-RU" dirty="0" err="1"/>
              <a:t>достойне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). У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промові</a:t>
            </a:r>
            <a:r>
              <a:rPr lang="ru-RU" dirty="0"/>
              <a:t>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 </a:t>
            </a:r>
            <a:r>
              <a:rPr lang="ru-RU" dirty="0" err="1"/>
              <a:t>відстоювала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 </a:t>
            </a:r>
            <a:r>
              <a:rPr lang="ru-RU" dirty="0" err="1"/>
              <a:t>пацифістські</a:t>
            </a:r>
            <a:r>
              <a:rPr lang="ru-RU" dirty="0"/>
              <a:t> </a:t>
            </a:r>
            <a:r>
              <a:rPr lang="ru-RU" dirty="0" err="1"/>
              <a:t>переконання</a:t>
            </a:r>
            <a:r>
              <a:rPr lang="ru-RU" dirty="0"/>
              <a:t> й </a:t>
            </a:r>
            <a:r>
              <a:rPr lang="ru-RU" dirty="0" err="1"/>
              <a:t>виступала</a:t>
            </a:r>
            <a:r>
              <a:rPr lang="ru-RU" dirty="0"/>
              <a:t> за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без </a:t>
            </a:r>
            <a:r>
              <a:rPr lang="ru-RU" dirty="0" err="1"/>
              <a:t>насильства</a:t>
            </a:r>
            <a:r>
              <a:rPr lang="ru-RU" dirty="0"/>
              <a:t> й </a:t>
            </a:r>
            <a:r>
              <a:rPr lang="ru-RU" dirty="0" err="1"/>
              <a:t>тілесних</a:t>
            </a:r>
            <a:r>
              <a:rPr lang="ru-RU" dirty="0"/>
              <a:t> </a:t>
            </a:r>
            <a:r>
              <a:rPr lang="ru-RU" dirty="0" err="1"/>
              <a:t>покарань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1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52</TotalTime>
  <Words>307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Cambria</vt:lpstr>
      <vt:lpstr>Century Gothic</vt:lpstr>
      <vt:lpstr>Wingdings</vt:lpstr>
      <vt:lpstr>Дерево</vt:lpstr>
      <vt:lpstr>Астрід Ліндгрен</vt:lpstr>
      <vt:lpstr>Дитинство</vt:lpstr>
      <vt:lpstr>Поповнення</vt:lpstr>
      <vt:lpstr>Вступ в доросле життя</vt:lpstr>
      <vt:lpstr>Творчість</vt:lpstr>
      <vt:lpstr>Книги письменниці</vt:lpstr>
      <vt:lpstr>Сімейне життя</vt:lpstr>
      <vt:lpstr>Презентация PowerPoint</vt:lpstr>
      <vt:lpstr>Антинасильство</vt:lpstr>
      <vt:lpstr>Цікаві факти про Астрід Ліндгрен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Астрід Ліндгрен</dc:title>
  <dc:creator>Mishka</dc:creator>
  <cp:lastModifiedBy>Mishka</cp:lastModifiedBy>
  <cp:revision>7</cp:revision>
  <dcterms:created xsi:type="dcterms:W3CDTF">2022-05-01T08:01:13Z</dcterms:created>
  <dcterms:modified xsi:type="dcterms:W3CDTF">2022-05-01T20:33:58Z</dcterms:modified>
</cp:coreProperties>
</file>