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846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975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652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196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428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089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284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603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64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706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70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3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48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921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696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388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57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AF36BEC-BD4A-418A-8D3C-8F8667F3B84F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7CBA8C5-86C2-4F5E-BD62-553727B75B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15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Города Дальнего Востока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37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Хабаровск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Город Хабаровск получил свое название в честь русского путешественника и землепроходца 17 века Ерофея Хабарова. Основанный в 1858 году на берегу реки Амур, как военное строение, к 1880 году получил статус города. </a:t>
            </a:r>
          </a:p>
          <a:p>
            <a:pPr marL="0" indent="0">
              <a:buNone/>
            </a:pPr>
            <a:r>
              <a:rPr lang="ru-RU" dirty="0" smtClean="0"/>
              <a:t>Сейчас Хабаровск – крупный город российского Дальнего Востока, через который проходит Транссибирская магистраль и расположены крупнейшие станции - пассажирская Хабаровск-1 и грузовая Хабаровск-2. В городе находится международный аэропорт Новый и аэропорт Малый, речной порт Амурское речное пароходство.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316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Владивосток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6364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Владивосток - это порт и город на Дальнем Востоке Российской Федерации, так же он является административным центром Приморского края. Интересно, что название города Владивосток произошло от двух слов «владеть» и «Восток». И если судить по этому, город назвали, как и Владикавказ, этот город основали незадолго до города Владивостока.</a:t>
            </a:r>
          </a:p>
          <a:p>
            <a:pPr marL="0" indent="0">
              <a:buNone/>
            </a:pPr>
            <a:r>
              <a:rPr lang="ru-RU" dirty="0" smtClean="0"/>
              <a:t>А первое название еще английское бухты Золотой Рог - или </a:t>
            </a:r>
            <a:r>
              <a:rPr lang="ru-RU" dirty="0" err="1" smtClean="0"/>
              <a:t>Port</a:t>
            </a:r>
            <a:r>
              <a:rPr lang="ru-RU" dirty="0" smtClean="0"/>
              <a:t> </a:t>
            </a:r>
            <a:r>
              <a:rPr lang="ru-RU" dirty="0" err="1" smtClean="0"/>
              <a:t>May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Так же в этом городе заканчивается Транссибирская магистраль. Численность население города составляет 623,0 тысяч человек, данные с ноября 2011, это 20-е место по численности в России.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2941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«Находка»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Нахо́дка</a:t>
            </a:r>
            <a:r>
              <a:rPr lang="ru-RU" dirty="0" smtClean="0"/>
              <a:t> — город в Приморском крае на Дальнем Востоке России. Расположен на берегах бухты Находка (залив Находка Японского моря) и восточном побережье полуострова Трудный, крупный морской порт. Железнодорожная станция на Транссибирской магистрали.</a:t>
            </a:r>
          </a:p>
          <a:p>
            <a:pPr marL="0" indent="0">
              <a:buNone/>
            </a:pPr>
            <a:r>
              <a:rPr lang="ru-RU" dirty="0" smtClean="0"/>
              <a:t>Недалеко от города расположен остров Лисий, известный уникальной природой. Он также защищает от морских волн западную часть залива Находка. К северу от города расположены знаменитые сопки Брат и Сестра.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5748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Магадан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Магадан - административный центр Магаданской области, один из самых удаленных (7110 км) от столицы России и самый молодой областной центр Дальнего Востока. </a:t>
            </a:r>
          </a:p>
          <a:p>
            <a:pPr marL="0" indent="0">
              <a:buNone/>
            </a:pPr>
            <a:r>
              <a:rPr lang="ru-RU" dirty="0" smtClean="0"/>
              <a:t>Расположен на побережье </a:t>
            </a:r>
            <a:r>
              <a:rPr lang="ru-RU" dirty="0" err="1" smtClean="0"/>
              <a:t>Тауйской</a:t>
            </a:r>
            <a:r>
              <a:rPr lang="ru-RU" dirty="0" smtClean="0"/>
              <a:t> губы в северной части Охотского моря, на перешейке, соединяющем полуостров Старицкого с материком и имеющем выход в бухты Нагаева и </a:t>
            </a:r>
            <a:r>
              <a:rPr lang="ru-RU" dirty="0" err="1" smtClean="0"/>
              <a:t>Гертнера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Город Магадан по численности населения относится к средним городам (99,4 тыс. чел.), в нем проживает 54% населения области и 59% всего городского населения.</a:t>
            </a:r>
          </a:p>
          <a:p>
            <a:pPr marL="0" indent="0">
              <a:buNone/>
            </a:pPr>
            <a:r>
              <a:rPr lang="ru-RU" dirty="0" smtClean="0"/>
              <a:t>Промышленность представлена предприятиями электроэнергетики, машиностроения, пищевой, легкой, деревообрабатывающей промышленности и промышленности стройматериалов. Промышленными предприятиями города производится более трети объема промышленной продукции области.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518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Петропавловск-Камчатский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3734" y="179833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Петропавловск-Камчатский находится на полуострове Камчатка на берегу Авачинской губы. Город был основан во время зимовки Второй Камчатской экспедиции Беринга и </a:t>
            </a:r>
            <a:r>
              <a:rPr lang="ru-RU" dirty="0" err="1" smtClean="0"/>
              <a:t>Чирикова</a:t>
            </a:r>
            <a:r>
              <a:rPr lang="ru-RU" dirty="0" smtClean="0"/>
              <a:t> (1733-1743 гг.). Это главный Дальневосточный порт.</a:t>
            </a:r>
          </a:p>
          <a:p>
            <a:pPr marL="0" indent="0">
              <a:buNone/>
            </a:pPr>
            <a:r>
              <a:rPr lang="ru-RU" dirty="0" smtClean="0"/>
              <a:t>Полуостров Камчатка простирается на 1200 км в длину и на 450 км в ширину. С севера на юг тянутся горы, где находится 29 активных и 141 потухший вулкан. Из-за такого количества вулканов здесь много термальных источников и кислотных озер. Петропавловск-Камчатский - отправная точка для туристов. Отсюда устраиваются многочисленные экскурсии по природным достопримечательностям полуострова.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554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Благовещенск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Благовещенск, один из старейших городов Дальнего Востока, деловой и административный центр Амурской области, чья история с 1858 г. тесно связана с развитием Приамурья, к концу прошлого века стал крупнейшим городом на Амуре, столицей золотодобычи и земледелия, важнейшим портом и центром судоходства всего Приамурского края. Как и в других дальневосточных городах, в нем всегда бережно хранились и передавались многие из историко-культурных традиций и, в первую очередь, народной культуры. Всю свою историю Благовещенск был и остается одним из крупнейших промышленно-культурных центров Дальнего Востока, население которого насчитывает 220 тыс. чел.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6746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Уссурийск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Уссурийск - центр Уссурийского района Приморского края. Он расположен в долине реки Раздольной в 110 км к северу от краевого центра - </a:t>
            </a:r>
            <a:r>
              <a:rPr lang="ru-RU" dirty="0" err="1" smtClean="0"/>
              <a:t>г.Владивостока</a:t>
            </a:r>
            <a:r>
              <a:rPr lang="ru-RU" dirty="0" smtClean="0"/>
              <a:t>. Основан переселенцами в 1866г. как село Никольское. </a:t>
            </a:r>
          </a:p>
          <a:p>
            <a:pPr marL="0" indent="0">
              <a:buNone/>
            </a:pPr>
            <a:r>
              <a:rPr lang="ru-RU" dirty="0" smtClean="0"/>
              <a:t>2 ноября 1893г. между станцией </a:t>
            </a:r>
            <a:r>
              <a:rPr lang="ru-RU" dirty="0" err="1" smtClean="0"/>
              <a:t>Кетрицево</a:t>
            </a:r>
            <a:r>
              <a:rPr lang="ru-RU" dirty="0" smtClean="0"/>
              <a:t>(ныне ст. Уссурийск) и Владивостоком было открыто железнодорожное сообщение , а в 1897г. между ст. </a:t>
            </a:r>
            <a:r>
              <a:rPr lang="ru-RU" dirty="0" err="1" smtClean="0"/>
              <a:t>Кетрицево</a:t>
            </a:r>
            <a:r>
              <a:rPr lang="ru-RU" dirty="0" smtClean="0"/>
              <a:t> и Хабаровском.</a:t>
            </a:r>
          </a:p>
          <a:p>
            <a:pPr marL="0" indent="0">
              <a:buNone/>
            </a:pPr>
            <a:r>
              <a:rPr lang="ru-RU" dirty="0" smtClean="0"/>
              <a:t>14 ноября 1922г. провозглашена Советская </a:t>
            </a:r>
            <a:r>
              <a:rPr lang="ru-RU" dirty="0" err="1" smtClean="0"/>
              <a:t>власть.В</a:t>
            </a:r>
            <a:r>
              <a:rPr lang="ru-RU" dirty="0" smtClean="0"/>
              <a:t> 1926г. утверждён город под названием Никольск-Уссурийский в который вошёл и основанный в 1891г. рабочий посёлок </a:t>
            </a:r>
            <a:r>
              <a:rPr lang="ru-RU" dirty="0" err="1" smtClean="0"/>
              <a:t>Кетрицево.С</a:t>
            </a:r>
            <a:r>
              <a:rPr lang="ru-RU" dirty="0" smtClean="0"/>
              <a:t> 1935г. город имел название </a:t>
            </a:r>
            <a:r>
              <a:rPr lang="ru-RU" dirty="0" err="1" smtClean="0"/>
              <a:t>Ворошилов.В</a:t>
            </a:r>
            <a:r>
              <a:rPr lang="ru-RU" dirty="0" smtClean="0"/>
              <a:t> 1957г. город был переименован и стал называться Уссурийск.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030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Комсомольск-на-Амуре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Комсомольск-на-Амуре расположен на левом берегу реки Амур в 356 км северо-восточнее Хабаровска. Это второй по величине и значению город в Хабаровском крае. Он был основан в 1860 году крестьянами, которых принудительно переселили из Пермской губернии, и изначально представлял собой небольшое село, которое называлось Пермское. В 1932 году село получило статус города, с этого года началось обширное строительство, в котором участвовали приезжие комсомольцы и заключённые Дальневосточных лагерей. В 1981 году через Комсомольск-на-Амуре была проложена Байкало-Амурская железная дорога.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30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</TotalTime>
  <Words>756</Words>
  <Application>Microsoft Office PowerPoint</Application>
  <PresentationFormat>Широкоэкранный</PresentationFormat>
  <Paragraphs>36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Ион (конференц-зал)</vt:lpstr>
      <vt:lpstr>Города Дальнего Востока</vt:lpstr>
      <vt:lpstr>Хабаровск </vt:lpstr>
      <vt:lpstr>Владивосток</vt:lpstr>
      <vt:lpstr>«Находка»</vt:lpstr>
      <vt:lpstr>Магадан</vt:lpstr>
      <vt:lpstr>Петропавловск-Камчатский </vt:lpstr>
      <vt:lpstr>Благовещенск </vt:lpstr>
      <vt:lpstr>Уссурийск </vt:lpstr>
      <vt:lpstr>Комсомольск-на-Амуре 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Города Дальнего Востока</dc:title>
  <dc:creator>RePack by Diakov</dc:creator>
  <cp:lastModifiedBy>RePack by Diakov</cp:lastModifiedBy>
  <cp:revision>1</cp:revision>
  <dcterms:created xsi:type="dcterms:W3CDTF">2020-05-21T08:47:46Z</dcterms:created>
  <dcterms:modified xsi:type="dcterms:W3CDTF">2020-05-21T08:53:26Z</dcterms:modified>
</cp:coreProperties>
</file>