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88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48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90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73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8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6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5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03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69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8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AB11C-F117-485C-BDB3-5FC814252BE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758D2-AB9E-4B39-AFDE-359D92A18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5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Мой распорядок дня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Выполнил: ученик 4 «В» класс…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38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Мой распорядок дня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246217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528"/>
                <a:gridCol w="781507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Подъем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7: 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завтрак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9:05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13:05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22:30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3544" y="5522976"/>
            <a:ext cx="769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*Чтобы создать таблицу, нужно найти в меню </a:t>
            </a:r>
            <a:r>
              <a:rPr lang="ru-RU" b="1" dirty="0" smtClean="0"/>
              <a:t>«ВСТАВКА», </a:t>
            </a:r>
            <a:r>
              <a:rPr lang="ru-RU" dirty="0" smtClean="0"/>
              <a:t>затем </a:t>
            </a:r>
            <a:r>
              <a:rPr lang="ru-RU" b="1" dirty="0" smtClean="0"/>
              <a:t>«Таблица»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22060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Широкоэкранный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Мой распорядок дня</vt:lpstr>
      <vt:lpstr>Мой распорядок дня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распорядок дня</dc:title>
  <dc:creator>Ахмедова Виктория</dc:creator>
  <cp:lastModifiedBy>Ахмедова Виктория</cp:lastModifiedBy>
  <cp:revision>1</cp:revision>
  <dcterms:created xsi:type="dcterms:W3CDTF">2020-09-23T18:10:23Z</dcterms:created>
  <dcterms:modified xsi:type="dcterms:W3CDTF">2020-09-23T18:15:33Z</dcterms:modified>
</cp:coreProperties>
</file>