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  <p:sldId id="257" r:id="rId5"/>
    <p:sldId id="258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0CD232-6C18-478F-8A0A-B48031F5E7A0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906A36DD-40C2-4BB2-BAB2-9FEC03B5530A}">
      <dgm:prSet/>
      <dgm:spPr/>
      <dgm:t>
        <a:bodyPr/>
        <a:lstStyle/>
        <a:p>
          <a:pPr rtl="0"/>
          <a:r>
            <a:rPr lang="uk-UA" smtClean="0"/>
            <a:t>Розважальнні</a:t>
          </a:r>
          <a:endParaRPr lang="ru-RU"/>
        </a:p>
      </dgm:t>
    </dgm:pt>
    <dgm:pt modelId="{44B463F7-5E99-4204-BD38-DD1C1BB13626}" type="parTrans" cxnId="{DCC22A11-7D1C-4105-B61B-39336398A398}">
      <dgm:prSet/>
      <dgm:spPr/>
      <dgm:t>
        <a:bodyPr/>
        <a:lstStyle/>
        <a:p>
          <a:endParaRPr lang="ru-RU"/>
        </a:p>
      </dgm:t>
    </dgm:pt>
    <dgm:pt modelId="{D2F923FB-F483-4E84-8050-BD5865283F4D}" type="sibTrans" cxnId="{DCC22A11-7D1C-4105-B61B-39336398A398}">
      <dgm:prSet/>
      <dgm:spPr/>
      <dgm:t>
        <a:bodyPr/>
        <a:lstStyle/>
        <a:p>
          <a:endParaRPr lang="ru-RU"/>
        </a:p>
      </dgm:t>
    </dgm:pt>
    <dgm:pt modelId="{841ADBE2-9578-49EE-90ED-9DCF0109049B}" type="pres">
      <dgm:prSet presAssocID="{FA0CD232-6C18-478F-8A0A-B48031F5E7A0}" presName="Name0" presStyleCnt="0">
        <dgm:presLayoutVars>
          <dgm:dir/>
          <dgm:resizeHandles val="exact"/>
        </dgm:presLayoutVars>
      </dgm:prSet>
      <dgm:spPr/>
    </dgm:pt>
    <dgm:pt modelId="{F3857CF5-A37A-4A0D-84D4-9E7FA580C0E5}" type="pres">
      <dgm:prSet presAssocID="{906A36DD-40C2-4BB2-BAB2-9FEC03B5530A}" presName="node" presStyleLbl="node1" presStyleIdx="0" presStyleCnt="1">
        <dgm:presLayoutVars>
          <dgm:bulletEnabled val="1"/>
        </dgm:presLayoutVars>
      </dgm:prSet>
      <dgm:spPr/>
    </dgm:pt>
  </dgm:ptLst>
  <dgm:cxnLst>
    <dgm:cxn modelId="{2A9A9A38-6938-4BFA-8A69-E8226A9BCA3C}" type="presOf" srcId="{906A36DD-40C2-4BB2-BAB2-9FEC03B5530A}" destId="{F3857CF5-A37A-4A0D-84D4-9E7FA580C0E5}" srcOrd="0" destOrd="0" presId="urn:microsoft.com/office/officeart/2005/8/layout/process1"/>
    <dgm:cxn modelId="{DCC22A11-7D1C-4105-B61B-39336398A398}" srcId="{FA0CD232-6C18-478F-8A0A-B48031F5E7A0}" destId="{906A36DD-40C2-4BB2-BAB2-9FEC03B5530A}" srcOrd="0" destOrd="0" parTransId="{44B463F7-5E99-4204-BD38-DD1C1BB13626}" sibTransId="{D2F923FB-F483-4E84-8050-BD5865283F4D}"/>
    <dgm:cxn modelId="{9A4811F0-BD3E-4B12-8ACB-EF74097FF345}" type="presOf" srcId="{FA0CD232-6C18-478F-8A0A-B48031F5E7A0}" destId="{841ADBE2-9578-49EE-90ED-9DCF0109049B}" srcOrd="0" destOrd="0" presId="urn:microsoft.com/office/officeart/2005/8/layout/process1"/>
    <dgm:cxn modelId="{9694DB3F-6B2F-4664-AA95-63E2FC839C8F}" type="presParOf" srcId="{841ADBE2-9578-49EE-90ED-9DCF0109049B}" destId="{F3857CF5-A37A-4A0D-84D4-9E7FA580C0E5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BAD51A-BD5C-4613-9129-896D6B7B88E6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D21BD41-57CD-4F72-9C43-ABE1EC0894B0}">
      <dgm:prSet/>
      <dgm:spPr/>
      <dgm:t>
        <a:bodyPr/>
        <a:lstStyle/>
        <a:p>
          <a:pPr rtl="0"/>
          <a:r>
            <a:rPr lang="uk-UA" smtClean="0"/>
            <a:t>Навчальні, робочі</a:t>
          </a:r>
          <a:endParaRPr lang="ru-RU"/>
        </a:p>
      </dgm:t>
    </dgm:pt>
    <dgm:pt modelId="{28C68A6E-DE79-4355-B139-135301ABE6AA}" type="parTrans" cxnId="{C2834C7B-7209-4DDC-8CDC-04A6496209CB}">
      <dgm:prSet/>
      <dgm:spPr/>
      <dgm:t>
        <a:bodyPr/>
        <a:lstStyle/>
        <a:p>
          <a:endParaRPr lang="ru-RU"/>
        </a:p>
      </dgm:t>
    </dgm:pt>
    <dgm:pt modelId="{B25BE34B-5CB9-49A7-A37D-C0B2175640DE}" type="sibTrans" cxnId="{C2834C7B-7209-4DDC-8CDC-04A6496209CB}">
      <dgm:prSet/>
      <dgm:spPr/>
      <dgm:t>
        <a:bodyPr/>
        <a:lstStyle/>
        <a:p>
          <a:endParaRPr lang="ru-RU"/>
        </a:p>
      </dgm:t>
    </dgm:pt>
    <dgm:pt modelId="{635B7A08-8413-46BC-85F4-CB9F56EC2C55}" type="pres">
      <dgm:prSet presAssocID="{F5BAD51A-BD5C-4613-9129-896D6B7B88E6}" presName="Name0" presStyleCnt="0">
        <dgm:presLayoutVars>
          <dgm:dir/>
          <dgm:resizeHandles val="exact"/>
        </dgm:presLayoutVars>
      </dgm:prSet>
      <dgm:spPr/>
    </dgm:pt>
    <dgm:pt modelId="{5686FC6D-57F6-4022-A232-08EC5688B360}" type="pres">
      <dgm:prSet presAssocID="{8D21BD41-57CD-4F72-9C43-ABE1EC0894B0}" presName="node" presStyleLbl="node1" presStyleIdx="0" presStyleCnt="1" custLinFactNeighborX="-9683" custLinFactNeighborY="79741">
        <dgm:presLayoutVars>
          <dgm:bulletEnabled val="1"/>
        </dgm:presLayoutVars>
      </dgm:prSet>
      <dgm:spPr/>
    </dgm:pt>
  </dgm:ptLst>
  <dgm:cxnLst>
    <dgm:cxn modelId="{F4FA2F30-87C6-4BDF-A698-E3264F9CBB25}" type="presOf" srcId="{F5BAD51A-BD5C-4613-9129-896D6B7B88E6}" destId="{635B7A08-8413-46BC-85F4-CB9F56EC2C55}" srcOrd="0" destOrd="0" presId="urn:microsoft.com/office/officeart/2005/8/layout/process1"/>
    <dgm:cxn modelId="{C2834C7B-7209-4DDC-8CDC-04A6496209CB}" srcId="{F5BAD51A-BD5C-4613-9129-896D6B7B88E6}" destId="{8D21BD41-57CD-4F72-9C43-ABE1EC0894B0}" srcOrd="0" destOrd="0" parTransId="{28C68A6E-DE79-4355-B139-135301ABE6AA}" sibTransId="{B25BE34B-5CB9-49A7-A37D-C0B2175640DE}"/>
    <dgm:cxn modelId="{D7F9C435-CAAE-41B3-940B-D2B7FB6D2754}" type="presOf" srcId="{8D21BD41-57CD-4F72-9C43-ABE1EC0894B0}" destId="{5686FC6D-57F6-4022-A232-08EC5688B360}" srcOrd="0" destOrd="0" presId="urn:microsoft.com/office/officeart/2005/8/layout/process1"/>
    <dgm:cxn modelId="{F71E7340-0F85-49F2-B0F7-1ED1CC506A59}" type="presParOf" srcId="{635B7A08-8413-46BC-85F4-CB9F56EC2C55}" destId="{5686FC6D-57F6-4022-A232-08EC5688B360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857CF5-A37A-4A0D-84D4-9E7FA580C0E5}">
      <dsp:nvSpPr>
        <dsp:cNvPr id="0" name=""/>
        <dsp:cNvSpPr/>
      </dsp:nvSpPr>
      <dsp:spPr>
        <a:xfrm>
          <a:off x="1235" y="0"/>
          <a:ext cx="2526973" cy="461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Розважальнні</a:t>
          </a:r>
          <a:endParaRPr lang="ru-RU" sz="2000" kern="1200"/>
        </a:p>
      </dsp:txBody>
      <dsp:txXfrm>
        <a:off x="14757" y="13522"/>
        <a:ext cx="2499929" cy="4346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86FC6D-57F6-4022-A232-08EC5688B360}">
      <dsp:nvSpPr>
        <dsp:cNvPr id="0" name=""/>
        <dsp:cNvSpPr/>
      </dsp:nvSpPr>
      <dsp:spPr>
        <a:xfrm>
          <a:off x="0" y="0"/>
          <a:ext cx="2562565" cy="461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Навчальні, робочі</a:t>
          </a:r>
          <a:endParaRPr lang="ru-RU" sz="2000" kern="1200"/>
        </a:p>
      </dsp:txBody>
      <dsp:txXfrm>
        <a:off x="13522" y="13522"/>
        <a:ext cx="2535521" cy="4346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B4C06-8BB9-4326-8B5A-0F9BA89F658C}" type="datetimeFigureOut">
              <a:rPr lang="ru-RU" smtClean="0"/>
              <a:t>18.05.2022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C0B6A-499C-4CFB-A55E-B4B3E764E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086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B4C06-8BB9-4326-8B5A-0F9BA89F658C}" type="datetimeFigureOut">
              <a:rPr lang="ru-RU" smtClean="0"/>
              <a:t>18.05.2022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C0B6A-499C-4CFB-A55E-B4B3E764EAE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47901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B4C06-8BB9-4326-8B5A-0F9BA89F658C}" type="datetimeFigureOut">
              <a:rPr lang="ru-RU" smtClean="0"/>
              <a:t>18.05.2022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C0B6A-499C-4CFB-A55E-B4B3E764EAE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95442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B4C06-8BB9-4326-8B5A-0F9BA89F658C}" type="datetimeFigureOut">
              <a:rPr lang="ru-RU" smtClean="0"/>
              <a:t>18.05.2022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C0B6A-499C-4CFB-A55E-B4B3E764EAE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57329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B4C06-8BB9-4326-8B5A-0F9BA89F658C}" type="datetimeFigureOut">
              <a:rPr lang="ru-RU" smtClean="0"/>
              <a:t>18.05.2022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C0B6A-499C-4CFB-A55E-B4B3E764EAE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69295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B4C06-8BB9-4326-8B5A-0F9BA89F658C}" type="datetimeFigureOut">
              <a:rPr lang="ru-RU" smtClean="0"/>
              <a:t>18.05.2022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C0B6A-499C-4CFB-A55E-B4B3E764EAE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2856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B4C06-8BB9-4326-8B5A-0F9BA89F658C}" type="datetimeFigureOut">
              <a:rPr lang="ru-RU" smtClean="0"/>
              <a:t>18.05.2022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C0B6A-499C-4CFB-A55E-B4B3E764EAE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85261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B4C06-8BB9-4326-8B5A-0F9BA89F658C}" type="datetimeFigureOut">
              <a:rPr lang="ru-RU" smtClean="0"/>
              <a:t>18.05.2022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C0B6A-499C-4CFB-A55E-B4B3E764EAE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93425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B4C06-8BB9-4326-8B5A-0F9BA89F658C}" type="datetimeFigureOut">
              <a:rPr lang="ru-RU" smtClean="0"/>
              <a:t>18.05.2022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C0B6A-499C-4CFB-A55E-B4B3E764EAE4}" type="slidenum">
              <a:rPr lang="ru-RU" smtClean="0"/>
              <a:t>‹#›</a:t>
            </a:fld>
            <a:endParaRPr lang="ru-RU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4646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B4C06-8BB9-4326-8B5A-0F9BA89F658C}" type="datetimeFigureOut">
              <a:rPr lang="ru-RU" smtClean="0"/>
              <a:t>18.05.2022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C0B6A-499C-4CFB-A55E-B4B3E764E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934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B4C06-8BB9-4326-8B5A-0F9BA89F658C}" type="datetimeFigureOut">
              <a:rPr lang="ru-RU" smtClean="0"/>
              <a:t>18.05.2022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C0B6A-499C-4CFB-A55E-B4B3E764E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01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C89B4C06-8BB9-4326-8B5A-0F9BA89F658C}" type="datetimeFigureOut">
              <a:rPr lang="ru-RU" smtClean="0"/>
              <a:t>18.05.2022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7A6C0B6A-499C-4CFB-A55E-B4B3E764E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135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Google-</a:t>
            </a:r>
            <a:r>
              <a:rPr lang="uk-UA" smtClean="0"/>
              <a:t>додатки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775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91345" y="463139"/>
            <a:ext cx="45482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GOOGLE LLC</a:t>
            </a:r>
            <a:endParaRPr lang="ru-RU" sz="4400"/>
          </a:p>
        </p:txBody>
      </p:sp>
      <p:sp>
        <p:nvSpPr>
          <p:cNvPr id="4" name="TextBox 3"/>
          <p:cNvSpPr txBox="1"/>
          <p:nvPr/>
        </p:nvSpPr>
        <p:spPr>
          <a:xfrm>
            <a:off x="1757548" y="1935678"/>
            <a:ext cx="779021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Google, </a:t>
            </a:r>
            <a:r>
              <a:rPr lang="ru-RU" smtClean="0"/>
              <a:t>повністю </a:t>
            </a:r>
            <a:r>
              <a:rPr lang="en-US" smtClean="0"/>
              <a:t>Google LLC, </a:t>
            </a:r>
            <a:r>
              <a:rPr lang="ru-RU" smtClean="0"/>
              <a:t>раніше </a:t>
            </a:r>
            <a:r>
              <a:rPr lang="en-US" smtClean="0"/>
              <a:t>Google Inc. (1998–2017), </a:t>
            </a:r>
            <a:r>
              <a:rPr lang="ru-RU" smtClean="0"/>
              <a:t>американська компанія пошукових систем, заснована в 1998 році Сергієм Бріном і Ларрі Пейджем, яка є дочірньою компанією холдингової компанії </a:t>
            </a:r>
            <a:r>
              <a:rPr lang="en-US" smtClean="0"/>
              <a:t>Alphabet Inc. </a:t>
            </a:r>
            <a:r>
              <a:rPr lang="ru-RU" smtClean="0"/>
              <a:t>Більше 70 відсотків світового інтернет-пошуку Запити обробляються компанією </a:t>
            </a:r>
            <a:r>
              <a:rPr lang="en-US" smtClean="0"/>
              <a:t>Google, </a:t>
            </a:r>
            <a:r>
              <a:rPr lang="ru-RU" smtClean="0"/>
              <a:t>що ставить його в основу роботи більшості користувачів Інтернету. Її штаб-квартира знаходиться в Маунтін-В'ю, Каліфорнія.</a:t>
            </a:r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932" y="4073236"/>
            <a:ext cx="3831440" cy="215518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26275" y="6341423"/>
            <a:ext cx="42632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Larry Page and Sergey Brin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555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5643" y="733961"/>
            <a:ext cx="8191500" cy="5461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4038955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Які </a:t>
            </a:r>
            <a:r>
              <a:rPr lang="en-US" smtClean="0"/>
              <a:t>Google-</a:t>
            </a:r>
            <a:r>
              <a:rPr lang="uk-UA" smtClean="0"/>
              <a:t>додатки можуть стати в пригоді учню?</a:t>
            </a:r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645725" y="2125683"/>
            <a:ext cx="4239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mtClean="0"/>
              <a:t>Розділемо їх на дві группи:</a:t>
            </a:r>
            <a:endParaRPr lang="ru-RU"/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2778826" y="2470068"/>
            <a:ext cx="1282535" cy="12350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6448301" y="2410691"/>
            <a:ext cx="1056904" cy="13062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2346285867"/>
              </p:ext>
            </p:extLst>
          </p:nvPr>
        </p:nvGraphicFramePr>
        <p:xfrm>
          <a:off x="6590805" y="4085112"/>
          <a:ext cx="2529444" cy="4616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2748548924"/>
              </p:ext>
            </p:extLst>
          </p:nvPr>
        </p:nvGraphicFramePr>
        <p:xfrm>
          <a:off x="1496291" y="4085112"/>
          <a:ext cx="2565070" cy="4616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63403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  <p:bldGraphic spid="13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9352" y="0"/>
            <a:ext cx="9692640" cy="1397124"/>
          </a:xfrm>
        </p:spPr>
        <p:txBody>
          <a:bodyPr/>
          <a:lstStyle/>
          <a:p>
            <a:r>
              <a:rPr lang="uk-UA" smtClean="0"/>
              <a:t>НАВЧАЛЬНІ, РОБОЧІ</a:t>
            </a:r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736270" y="1721922"/>
            <a:ext cx="63532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mtClean="0"/>
              <a:t>Через пандемію люди навчились працювати та жити в онлайн режимі:</a:t>
            </a:r>
          </a:p>
          <a:p>
            <a:r>
              <a:rPr lang="uk-UA" smtClean="0"/>
              <a:t>-Школярі та студенти вчаться онлайн</a:t>
            </a:r>
          </a:p>
          <a:p>
            <a:r>
              <a:rPr lang="uk-UA" smtClean="0"/>
              <a:t>-Дорослі працюють онлайн</a:t>
            </a:r>
          </a:p>
          <a:p>
            <a:r>
              <a:rPr lang="uk-UA" smtClean="0"/>
              <a:t>-Люди проводять зустрічі онлайн</a:t>
            </a:r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645725" y="3199250"/>
            <a:ext cx="4560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smtClean="0"/>
              <a:t>Додатки, які допомагають:</a:t>
            </a:r>
            <a:endParaRPr lang="ru-RU" sz="240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270" y="3524048"/>
            <a:ext cx="2362200" cy="193357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62642" y="5457623"/>
            <a:ext cx="29094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Google meet-</a:t>
            </a:r>
            <a:r>
              <a:rPr lang="ru-RU" smtClean="0"/>
              <a:t>сервіс </a:t>
            </a:r>
            <a:r>
              <a:rPr lang="ru-RU"/>
              <a:t>відеотелефонного зв'язку, розроблений компанією </a:t>
            </a:r>
            <a:r>
              <a:rPr lang="ru-RU" b="1"/>
              <a:t>Google</a:t>
            </a:r>
            <a:r>
              <a:rPr lang="ru-RU"/>
              <a:t>.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5725" y="3524048"/>
            <a:ext cx="2095006" cy="209500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098470" y="5594490"/>
            <a:ext cx="45601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Google hangouts-</a:t>
            </a:r>
            <a:r>
              <a:rPr lang="ru-RU"/>
              <a:t>це програмне забезпечення для миттєвого обміну повідомленнями та відеоконференцій</a:t>
            </a:r>
            <a:r>
              <a:rPr lang="ru-RU"/>
              <a:t>, </a:t>
            </a:r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5849" y="3647200"/>
            <a:ext cx="2275734" cy="196100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837219" y="5619054"/>
            <a:ext cx="33018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Google classroom-</a:t>
            </a:r>
            <a:r>
              <a:rPr lang="ru-RU"/>
              <a:t> безкоштовний вебсервіс, створений Google для навчальних закладів</a:t>
            </a:r>
          </a:p>
        </p:txBody>
      </p:sp>
    </p:spTree>
    <p:extLst>
      <p:ext uri="{BB962C8B-B14F-4D97-AF65-F5344CB8AC3E}">
        <p14:creationId xmlns:p14="http://schemas.microsoft.com/office/powerpoint/2010/main" val="416125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2799" y="201881"/>
            <a:ext cx="1904369" cy="261850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3767" y="3040083"/>
            <a:ext cx="34319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Google sheets-</a:t>
            </a:r>
            <a:r>
              <a:rPr lang="ru-RU" smtClean="0"/>
              <a:t>це програма для роботи з електронними таблицями</a:t>
            </a:r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735" y="700346"/>
            <a:ext cx="2801402" cy="280140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693226" y="3705101"/>
            <a:ext cx="37644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Google docs-</a:t>
            </a:r>
            <a:r>
              <a:rPr lang="ru-RU" smtClean="0"/>
              <a:t>це весь набір зручних засобів редагування та оформлення текстових файлів.</a:t>
            </a:r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1449" y="-1"/>
            <a:ext cx="3472790" cy="333065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303325" y="3501748"/>
            <a:ext cx="3895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Google slides-</a:t>
            </a:r>
            <a:r>
              <a:rPr lang="ru-RU"/>
              <a:t>это программа для презентаций</a:t>
            </a:r>
          </a:p>
        </p:txBody>
      </p:sp>
    </p:spTree>
    <p:extLst>
      <p:ext uri="{BB962C8B-B14F-4D97-AF65-F5344CB8AC3E}">
        <p14:creationId xmlns:p14="http://schemas.microsoft.com/office/powerpoint/2010/main" val="3339687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РОЗВАЖАЛЬНІ</a:t>
            </a:r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699" y="1834923"/>
            <a:ext cx="2143125" cy="21431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89465" y="2386940"/>
            <a:ext cx="36219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Google books-</a:t>
            </a:r>
            <a:r>
              <a:rPr lang="ru-RU"/>
              <a:t>Шукайте літературу в найповнішому у світі індексі повнотекстових книг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058" y="3978048"/>
            <a:ext cx="2143125" cy="21431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194462" y="4370119"/>
            <a:ext cx="3811980" cy="1211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/>
              <a:t>YouTube — відеохостинг, що надає користувачам послуги зберігання, доставки та показу відео</a:t>
            </a:r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2595" y="518150"/>
            <a:ext cx="2466975" cy="18478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528956" y="2541319"/>
            <a:ext cx="32538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/>
              <a:t>Gmail — безкоштовна поштова служба компанії Google.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9951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</p:bldLst>
  </p:timing>
</p:sld>
</file>

<file path=ppt/theme/theme1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7B713C7F-58B7-4AE9-B361-B13EB9EC4C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Вид</Template>
  <TotalTime>44</TotalTime>
  <Words>211</Words>
  <Application>Microsoft Office PowerPoint</Application>
  <PresentationFormat>Широкоэкранный</PresentationFormat>
  <Paragraphs>24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Century Schoolbook</vt:lpstr>
      <vt:lpstr>Wingdings 2</vt:lpstr>
      <vt:lpstr>View</vt:lpstr>
      <vt:lpstr>Google-додатки</vt:lpstr>
      <vt:lpstr>Презентация PowerPoint</vt:lpstr>
      <vt:lpstr>Презентация PowerPoint</vt:lpstr>
      <vt:lpstr>Які Google-додатки можуть стати в пригоді учню?</vt:lpstr>
      <vt:lpstr>НАВЧАЛЬНІ, РОБОЧІ</vt:lpstr>
      <vt:lpstr>Презентация PowerPoint</vt:lpstr>
      <vt:lpstr>РОЗВАЖАЛЬНІ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Google-додатки</dc:title>
  <dc:creator>Учетная запись Майкрософт</dc:creator>
  <cp:lastModifiedBy>Учетная запись Майкрософт</cp:lastModifiedBy>
  <cp:revision>5</cp:revision>
  <dcterms:created xsi:type="dcterms:W3CDTF">2022-05-18T09:48:58Z</dcterms:created>
  <dcterms:modified xsi:type="dcterms:W3CDTF">2022-05-18T10:33:45Z</dcterms:modified>
</cp:coreProperties>
</file>