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1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62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4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6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19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47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97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22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14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0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4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EC90F-F44E-4961-8FA7-EB1D734D2F8E}" type="datetimeFigureOut">
              <a:rPr lang="ru-RU" smtClean="0"/>
              <a:t>12.05.2018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76854-AA87-4CD6-89C0-103ECE797F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01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521941"/>
              </p:ext>
            </p:extLst>
          </p:nvPr>
        </p:nvGraphicFramePr>
        <p:xfrm>
          <a:off x="838200" y="1268760"/>
          <a:ext cx="7838256" cy="520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128"/>
                <a:gridCol w="3919128"/>
              </a:tblGrid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</a:t>
                      </a:r>
                      <a:r>
                        <a:rPr lang="ru-RU" baseline="0" dirty="0" smtClean="0"/>
                        <a:t> восстания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Организатор</a:t>
                      </a:r>
                      <a:r>
                        <a:rPr lang="ru-RU" baseline="0" dirty="0" smtClean="0"/>
                        <a:t> восстания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Причины выступления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Планы</a:t>
                      </a:r>
                      <a:r>
                        <a:rPr lang="ru-RU" baseline="0" dirty="0" smtClean="0"/>
                        <a:t> восставших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события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Участники восстания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Итоги </a:t>
                      </a:r>
                      <a:r>
                        <a:rPr lang="ru-RU" baseline="0" dirty="0" smtClean="0"/>
                        <a:t>восстания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030"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 восстания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32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1767-1768 гг. – работа Уложенной комиссии по разработке нового свода законов вместо Соборного уложения 1649 года.</dc:title>
  <dc:creator>teacher</dc:creator>
  <cp:lastModifiedBy>Влад</cp:lastModifiedBy>
  <cp:revision>2</cp:revision>
  <dcterms:created xsi:type="dcterms:W3CDTF">2018-05-07T01:28:38Z</dcterms:created>
  <dcterms:modified xsi:type="dcterms:W3CDTF">2018-05-12T10:00:26Z</dcterms:modified>
</cp:coreProperties>
</file>