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299D-E24A-4EC9-A35D-4F8FA1935E87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35C0-951C-443A-903D-7B894E6D7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144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299D-E24A-4EC9-A35D-4F8FA1935E87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35C0-951C-443A-903D-7B894E6D7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569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299D-E24A-4EC9-A35D-4F8FA1935E87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35C0-951C-443A-903D-7B894E6D7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870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299D-E24A-4EC9-A35D-4F8FA1935E87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35C0-951C-443A-903D-7B894E6D7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81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299D-E24A-4EC9-A35D-4F8FA1935E87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35C0-951C-443A-903D-7B894E6D7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489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299D-E24A-4EC9-A35D-4F8FA1935E87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35C0-951C-443A-903D-7B894E6D7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3552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299D-E24A-4EC9-A35D-4F8FA1935E87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35C0-951C-443A-903D-7B894E6D7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284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299D-E24A-4EC9-A35D-4F8FA1935E87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35C0-951C-443A-903D-7B894E6D7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30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299D-E24A-4EC9-A35D-4F8FA1935E87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35C0-951C-443A-903D-7B894E6D7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976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299D-E24A-4EC9-A35D-4F8FA1935E87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35C0-951C-443A-903D-7B894E6D7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43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299D-E24A-4EC9-A35D-4F8FA1935E87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35C0-951C-443A-903D-7B894E6D7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049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4299D-E24A-4EC9-A35D-4F8FA1935E87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E35C0-951C-443A-903D-7B894E6D7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361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957" y="0"/>
            <a:ext cx="960670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105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948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463" y="1"/>
            <a:ext cx="90889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92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0159" y="0"/>
            <a:ext cx="940840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834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395" y="98138"/>
            <a:ext cx="8549089" cy="6655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4446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0</Words>
  <Application>Microsoft Office PowerPoint</Application>
  <PresentationFormat>Широкоэкранный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12</cp:revision>
  <dcterms:created xsi:type="dcterms:W3CDTF">2020-03-26T06:17:46Z</dcterms:created>
  <dcterms:modified xsi:type="dcterms:W3CDTF">2020-03-26T07:41:53Z</dcterms:modified>
</cp:coreProperties>
</file>