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DCBC0-C958-405E-B329-073A2D5D6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11570C0-E6A1-4D41-8EC2-4F279AF5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698987-7643-47BE-9925-A84AF297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D377A1-3DD1-4ACD-9D64-FBFB69A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4AE4B8-6FAE-4F9A-B729-81B08B0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2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38434-C806-40E9-B87B-6385A8C0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ADF3EA-7C67-4E32-B698-E9B5D6BA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C1CE2A-C7EF-4548-9E46-B3475EA4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2056A6-E75B-4225-81B0-632705B7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24044-5378-4A8B-947A-6BF1164D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4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E51767-8012-49D8-A890-F84B95241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8DDBDC-4428-44BE-A922-07FF810E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5122AC-DECD-415D-9539-369BB98B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C8E575-57DB-4E5B-9EA4-24DB77E6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E61F68-AFC7-402B-9A35-3F63624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0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36FB8-B7C7-4C01-9E8D-AB0E96C6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F7159-D931-4263-A92A-2285BCE9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21ED09-EC9E-49BA-B803-4E9FA45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0526A3-2A74-48CB-9C8B-4079B3A2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BF8DFB-46FE-46AE-A2E4-A9203A2B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7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FBD3B-23D2-44F5-ABC0-CAC5925E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83B828-AFC8-4155-9EDA-D80C9D94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D341BC-3B16-4AF0-A83E-559B8831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276FD9-F98D-4C90-8296-05FBC0A1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73D74B-2C17-43FD-A5F2-054A8D47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5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58263-5007-49BE-9298-A682CF4B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847518-0DA3-4742-8556-4B0956161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36189A-4302-47EF-BD63-2658466C9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F49C5A-27D6-478E-9735-996AE122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B20A77-FBC7-486B-8037-E276FF8E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CC2454-E52B-48EA-B2DB-F2E0824C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F3D36-A4B3-4661-867F-FAC1119F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2E599A-0404-4914-9289-2BA3ED8F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531237B-1830-41EE-9BE1-C73903248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E93D92-C2F9-4A83-9CAC-1E6138EC5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E7231B-8BE6-42A9-B7C0-745FCC07F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6E1DC6-E304-4541-BB5D-DDA23E4D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786C285-BFE7-47B3-AF87-0163B9F3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58B661F-F1E5-4B73-ADA8-4CBE663A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9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81658-CBF9-4AB7-B3F7-3FDAC44A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9E07B8-25D4-4A54-8028-006F373E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13C5752-1C6C-4CE8-8430-7E426EE4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74A1D11-FFAB-4FE7-B90D-0B85D651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1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43B5491-F3BE-4590-A0A1-F4E3DE9A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E967CB-FEFE-4970-AB5B-0D9F6445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0BE79FA-1A1C-4255-B4D4-5F03A4F1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0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1C733-A2A1-419A-AE10-CB9CD91D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10DE3-F6B2-470D-9A6F-CB47F707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DC34BD-C436-45EE-97DB-46167327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CB4C5E-1E99-4512-AA16-F8168BD4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1E97DE-D27B-4856-B4DE-9966FBC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AD8ED4-DCDB-4A02-81EB-A8987CC3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4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0A66B-3856-4281-A625-5AE6C27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9EBB38C-DF19-465E-B106-3790880FE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E037391-E04A-4725-921D-4F3A79696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DAB98A-F081-4EF4-B988-816A9548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B13360-C5B6-41BE-B12E-388C741F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EFC6EB-AE5C-4B37-9722-C15408EF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5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19CA4EB-A7D4-4B62-B81F-B25DE504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9B04B8-1570-43C2-8A4D-BD348313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61C48-CBD1-4565-BD64-1381E0860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D0C-F6CC-4B61-9808-C6F4CE949752}" type="datetimeFigureOut">
              <a:rPr lang="uk-UA" smtClean="0"/>
              <a:t>10.06.2020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E87335-0BDB-4550-8B37-2CB4E7B78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9CF2E-138E-4FF2-8C72-BC17E9724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4FE1-AD51-4B94-90D8-B838A2C160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2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8748-B325-4450-B340-8170FED84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972" y="2606845"/>
            <a:ext cx="10596055" cy="16443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 мистецтво, традиції та побут українського козацтва</a:t>
            </a:r>
          </a:p>
        </p:txBody>
      </p:sp>
    </p:spTree>
    <p:extLst>
      <p:ext uri="{BB962C8B-B14F-4D97-AF65-F5344CB8AC3E}">
        <p14:creationId xmlns:p14="http://schemas.microsoft.com/office/powerpoint/2010/main" val="5043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4306-C562-4BAC-9B32-EB25F326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Зброя козаків</a:t>
            </a:r>
          </a:p>
        </p:txBody>
      </p:sp>
      <p:pic>
        <p:nvPicPr>
          <p:cNvPr id="1030" name="Picture 6" descr="Пов’язане зображення">
            <a:extLst>
              <a:ext uri="{FF2B5EF4-FFF2-40B4-BE49-F238E27FC236}">
                <a16:creationId xmlns:a16="http://schemas.microsoft.com/office/drawing/2014/main" id="{F8FBCB71-FA0A-4810-BB98-51BC32F0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66573"/>
            <a:ext cx="3760343" cy="251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CDE9F-659C-4039-8F11-659AB9DF2126}"/>
              </a:ext>
            </a:extLst>
          </p:cNvPr>
          <p:cNvSpPr txBox="1"/>
          <p:nvPr/>
        </p:nvSpPr>
        <p:spPr>
          <a:xfrm>
            <a:off x="1199281" y="1455688"/>
            <a:ext cx="9793438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постійній боротьбі з ворогами запорізьке козацтво створило самобутнє військове мистецтво, ставши на рівень кращих європейських армій. Його зброя складалася з самопалів (рушниць) різного калібру, пістолів, табель.</a:t>
            </a:r>
          </a:p>
        </p:txBody>
      </p:sp>
    </p:spTree>
    <p:extLst>
      <p:ext uri="{BB962C8B-B14F-4D97-AF65-F5344CB8AC3E}">
        <p14:creationId xmlns:p14="http://schemas.microsoft.com/office/powerpoint/2010/main" val="24747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4306-C562-4BAC-9B32-EB25F326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Зброя козаків</a:t>
            </a:r>
          </a:p>
        </p:txBody>
      </p:sp>
      <p:pic>
        <p:nvPicPr>
          <p:cNvPr id="1026" name="Picture 2" descr="Результат пошуку зображень за запитом &quot;козацькі військові походи&quot;">
            <a:extLst>
              <a:ext uri="{FF2B5EF4-FFF2-40B4-BE49-F238E27FC236}">
                <a16:creationId xmlns:a16="http://schemas.microsoft.com/office/drawing/2014/main" id="{AD3692C6-37A6-48B1-9E91-3B3252C3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7" y="4504342"/>
            <a:ext cx="2404675" cy="160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CDE9F-659C-4039-8F11-659AB9DF2126}"/>
              </a:ext>
            </a:extLst>
          </p:cNvPr>
          <p:cNvSpPr txBox="1"/>
          <p:nvPr/>
        </p:nvSpPr>
        <p:spPr>
          <a:xfrm>
            <a:off x="1199281" y="1455688"/>
            <a:ext cx="9793438" cy="335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Поширеними були також луки зі стрілами, бойові ножі,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келепи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(рід бойового молота) або чекани, якими розбивали ворожі обладунки, довгі списи з металевими наконечниками, що, крім прямого призначення, використовувались, якщо їх скласти у вигляді ґрат, при переході через багно, ощепи (списи з гаками для стягування вершника з коня), якірці та рогульки проти ворожої кінноти тощо. 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55932-B462-414D-A250-A6A4F939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війська</a:t>
            </a:r>
          </a:p>
        </p:txBody>
      </p:sp>
      <p:pic>
        <p:nvPicPr>
          <p:cNvPr id="2050" name="Picture 2" descr="Результат пошуку зображень за запитом &quot;козацькі військові походи&quot;">
            <a:extLst>
              <a:ext uri="{FF2B5EF4-FFF2-40B4-BE49-F238E27FC236}">
                <a16:creationId xmlns:a16="http://schemas.microsoft.com/office/drawing/2014/main" id="{E2DFBF37-8146-4EF8-B32D-91D8D205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21" y="4021576"/>
            <a:ext cx="3168579" cy="188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71F6C-AF81-4928-AFD3-E012F0AC72B4}"/>
              </a:ext>
            </a:extLst>
          </p:cNvPr>
          <p:cNvSpPr txBox="1"/>
          <p:nvPr/>
        </p:nvSpPr>
        <p:spPr>
          <a:xfrm>
            <a:off x="1465217" y="1389059"/>
            <a:ext cx="926156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Ударну силу козацького війська становила піхота. Її бойовий успіх досягався або за рахунок раптової атаки, або веденням щільного рушнично-артилерійського вогню. Козацькі піхотинці, на відміну від європейських вояків, не поділялися на тих, хто володів вогнепальною або холодною зброєю.</a:t>
            </a:r>
          </a:p>
        </p:txBody>
      </p:sp>
    </p:spTree>
    <p:extLst>
      <p:ext uri="{BB962C8B-B14F-4D97-AF65-F5344CB8AC3E}">
        <p14:creationId xmlns:p14="http://schemas.microsoft.com/office/powerpoint/2010/main" val="5345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951E-7176-4B7F-900F-93EE92D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46D03-02DB-4CBD-90DA-632EE3EBCDF6}"/>
              </a:ext>
            </a:extLst>
          </p:cNvPr>
          <p:cNvSpPr txBox="1"/>
          <p:nvPr/>
        </p:nvSpPr>
        <p:spPr>
          <a:xfrm>
            <a:off x="1136469" y="1513286"/>
            <a:ext cx="9940834" cy="278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Європі до Тридцятирічної війни піхотинці-стрільці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аркебузьєри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мушкетери) вважалися допоміжними частинами. А в козаків вогнепальна зброя застосовувалася як основний вид озброєння. Це були рушниці, аркебузи, мушкети, гаківниці, яничарки тощо, а кіннотники мали ще й пістолі.</a:t>
            </a:r>
          </a:p>
        </p:txBody>
      </p:sp>
      <p:pic>
        <p:nvPicPr>
          <p:cNvPr id="6" name="Picture 4" descr="Пов’язане зображення">
            <a:extLst>
              <a:ext uri="{FF2B5EF4-FFF2-40B4-BE49-F238E27FC236}">
                <a16:creationId xmlns:a16="http://schemas.microsoft.com/office/drawing/2014/main" id="{962A7BAF-23B9-4025-827F-15B1AF27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61" y="4051151"/>
            <a:ext cx="3262334" cy="19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951E-7176-4B7F-900F-93EE92D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 дружба </a:t>
            </a:r>
            <a:endParaRPr lang="uk-UA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зультат пошуку зображень за запитом &quot;побратимство у козаків&quot;">
            <a:extLst>
              <a:ext uri="{FF2B5EF4-FFF2-40B4-BE49-F238E27FC236}">
                <a16:creationId xmlns:a16="http://schemas.microsoft.com/office/drawing/2014/main" id="{8EC4F28E-FEC7-4BB1-BA86-C87917B7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3520440"/>
            <a:ext cx="3989020" cy="245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B3FC4-F9F7-4903-B2F6-A8D17329EFB8}"/>
              </a:ext>
            </a:extLst>
          </p:cNvPr>
          <p:cNvSpPr txBox="1"/>
          <p:nvPr/>
        </p:nvSpPr>
        <p:spPr>
          <a:xfrm>
            <a:off x="838200" y="1484584"/>
            <a:ext cx="1014597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Високий рівень на Запорожжі мала сторожова й розвідувальна служби. Запорожці створили оригінальну систему сигналізації. Вона складалася з «маяків», або «фігур», які утворювали своєрідний світловий телеграф.</a:t>
            </a:r>
          </a:p>
        </p:txBody>
      </p:sp>
    </p:spTree>
    <p:extLst>
      <p:ext uri="{BB962C8B-B14F-4D97-AF65-F5344CB8AC3E}">
        <p14:creationId xmlns:p14="http://schemas.microsoft.com/office/powerpoint/2010/main" val="27714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951E-7176-4B7F-900F-93EE92D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50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 дружба </a:t>
            </a:r>
            <a:endParaRPr lang="uk-UA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Пов’язане зображення">
            <a:extLst>
              <a:ext uri="{FF2B5EF4-FFF2-40B4-BE49-F238E27FC236}">
                <a16:creationId xmlns:a16="http://schemas.microsoft.com/office/drawing/2014/main" id="{19BBF5C3-44D8-45C4-89DE-BCB75DB9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28" y="3654747"/>
            <a:ext cx="3780659" cy="232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B3FC4-F9F7-4903-B2F6-A8D17329EFB8}"/>
              </a:ext>
            </a:extLst>
          </p:cNvPr>
          <p:cNvSpPr txBox="1"/>
          <p:nvPr/>
        </p:nvSpPr>
        <p:spPr>
          <a:xfrm>
            <a:off x="1030633" y="1515290"/>
            <a:ext cx="1013073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Щойно помітивши ворога, козаки запалювали перший маяк, що стояв на кордоні, за ним спалахував другий, третій… Чорний густий дим та яскравий вогонь попереджали населення про наближення загарбників.</a:t>
            </a:r>
          </a:p>
        </p:txBody>
      </p:sp>
    </p:spTree>
    <p:extLst>
      <p:ext uri="{BB962C8B-B14F-4D97-AF65-F5344CB8AC3E}">
        <p14:creationId xmlns:p14="http://schemas.microsoft.com/office/powerpoint/2010/main" val="11825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DE7FC-15E4-4DB6-B59A-B50FB5B4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696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</Words>
  <Application>Microsoft Office PowerPoint</Application>
  <PresentationFormat>Широкий екран</PresentationFormat>
  <Paragraphs>14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Військове мистецтво, традиції та побут українського козацтва</vt:lpstr>
      <vt:lpstr>Зброя козаків</vt:lpstr>
      <vt:lpstr>Зброя козаків</vt:lpstr>
      <vt:lpstr>Сила війська</vt:lpstr>
      <vt:lpstr>Зброя</vt:lpstr>
      <vt:lpstr>Козацька дружба </vt:lpstr>
      <vt:lpstr>Козацька дружба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Військове мистецтво,традиції та побут українського козацтва</dc:title>
  <dc:creator>Lesya</dc:creator>
  <cp:lastModifiedBy>Lesia</cp:lastModifiedBy>
  <cp:revision>8</cp:revision>
  <dcterms:created xsi:type="dcterms:W3CDTF">2019-12-22T19:05:11Z</dcterms:created>
  <dcterms:modified xsi:type="dcterms:W3CDTF">2020-06-10T19:22:28Z</dcterms:modified>
</cp:coreProperties>
</file>