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62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8F5E8-967A-4F75-B081-EDB4D9EF8679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91E3-E8D7-4E23-992A-C624B628356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8F5E8-967A-4F75-B081-EDB4D9EF8679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91E3-E8D7-4E23-992A-C624B62835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8F5E8-967A-4F75-B081-EDB4D9EF8679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91E3-E8D7-4E23-992A-C624B628356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8F5E8-967A-4F75-B081-EDB4D9EF8679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91E3-E8D7-4E23-992A-C624B62835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8F5E8-967A-4F75-B081-EDB4D9EF8679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91E3-E8D7-4E23-992A-C624B6283565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8F5E8-967A-4F75-B081-EDB4D9EF8679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91E3-E8D7-4E23-992A-C624B62835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8F5E8-967A-4F75-B081-EDB4D9EF8679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91E3-E8D7-4E23-992A-C624B62835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8F5E8-967A-4F75-B081-EDB4D9EF8679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91E3-E8D7-4E23-992A-C624B6283565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8F5E8-967A-4F75-B081-EDB4D9EF8679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91E3-E8D7-4E23-992A-C624B62835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8F5E8-967A-4F75-B081-EDB4D9EF8679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91E3-E8D7-4E23-992A-C624B62835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8F5E8-967A-4F75-B081-EDB4D9EF8679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491E3-E8D7-4E23-992A-C624B628356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2AC8F5E8-967A-4F75-B081-EDB4D9EF8679}" type="datetimeFigureOut">
              <a:rPr lang="ru-RU" smtClean="0"/>
              <a:t>06.10.2022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22A491E3-E8D7-4E23-992A-C624B628356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543800" cy="1799456"/>
          </a:xfrm>
        </p:spPr>
        <p:txBody>
          <a:bodyPr>
            <a:noAutofit/>
          </a:bodyPr>
          <a:lstStyle/>
          <a:p>
            <a:r>
              <a:rPr lang="ru-RU" sz="3600" dirty="0" smtClean="0"/>
              <a:t>Перша </a:t>
            </a:r>
            <a:r>
              <a:rPr lang="ru-RU" sz="3600" dirty="0" err="1" smtClean="0"/>
              <a:t>світова</a:t>
            </a:r>
            <a:r>
              <a:rPr lang="ru-RU" sz="3600" dirty="0"/>
              <a:t> </a:t>
            </a:r>
            <a:r>
              <a:rPr lang="ru-RU" sz="3600" dirty="0" err="1" smtClean="0"/>
              <a:t>війна:повсякденне</a:t>
            </a:r>
            <a:r>
              <a:rPr lang="ru-RU" sz="3600" dirty="0" smtClean="0"/>
              <a:t>  </a:t>
            </a:r>
            <a:r>
              <a:rPr lang="ru-RU" sz="3600" dirty="0" err="1" smtClean="0"/>
              <a:t>життя</a:t>
            </a:r>
            <a:r>
              <a:rPr lang="ru-RU" sz="3600" dirty="0" smtClean="0"/>
              <a:t> в </a:t>
            </a:r>
            <a:r>
              <a:rPr lang="ru-RU" sz="3600" dirty="0" err="1" smtClean="0"/>
              <a:t>умовах</a:t>
            </a:r>
            <a:r>
              <a:rPr lang="ru-RU" sz="3600" dirty="0" smtClean="0"/>
              <a:t> фронту і </a:t>
            </a:r>
            <a:r>
              <a:rPr lang="ru-RU" sz="3600" dirty="0" err="1" smtClean="0"/>
              <a:t>тилу.Бельг</a:t>
            </a:r>
            <a:r>
              <a:rPr lang="uk-UA" sz="3600" dirty="0" err="1" smtClean="0"/>
              <a:t>ія</a:t>
            </a:r>
            <a:endParaRPr lang="ru-RU" sz="3600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44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8013576" cy="1301006"/>
          </a:xfrm>
        </p:spPr>
        <p:txBody>
          <a:bodyPr>
            <a:noAutofit/>
          </a:bodyPr>
          <a:lstStyle/>
          <a:p>
            <a:r>
              <a:rPr lang="ru-RU" sz="4400" dirty="0" err="1" smtClean="0"/>
              <a:t>Німецька</a:t>
            </a:r>
            <a:r>
              <a:rPr lang="ru-RU" sz="4400" dirty="0" smtClean="0"/>
              <a:t> </a:t>
            </a:r>
            <a:r>
              <a:rPr lang="ru-RU" sz="4400" dirty="0" err="1" smtClean="0"/>
              <a:t>агресія</a:t>
            </a:r>
            <a:r>
              <a:rPr lang="ru-RU" sz="4400" dirty="0" smtClean="0"/>
              <a:t> </a:t>
            </a:r>
            <a:r>
              <a:rPr lang="ru-RU" sz="4400" dirty="0" err="1" smtClean="0"/>
              <a:t>проти</a:t>
            </a:r>
            <a:r>
              <a:rPr lang="ru-RU" sz="4400" dirty="0" smtClean="0"/>
              <a:t> </a:t>
            </a:r>
            <a:r>
              <a:rPr lang="ru-RU" sz="4400" dirty="0" err="1" smtClean="0"/>
              <a:t>Бельгії</a:t>
            </a:r>
            <a:r>
              <a:rPr lang="ru-RU" sz="4400" dirty="0" smtClean="0"/>
              <a:t> 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088740"/>
            <a:ext cx="4824536" cy="4680520"/>
          </a:xfrm>
        </p:spPr>
        <p:txBody>
          <a:bodyPr>
            <a:normAutofit fontScale="70000" lnSpcReduction="20000"/>
          </a:bodyPr>
          <a:lstStyle/>
          <a:p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проголошення</a:t>
            </a:r>
            <a:r>
              <a:rPr lang="ru-RU" dirty="0" smtClean="0"/>
              <a:t> </a:t>
            </a:r>
            <a:r>
              <a:rPr lang="ru-RU" dirty="0" err="1" smtClean="0"/>
              <a:t>війни,силами</a:t>
            </a:r>
            <a:r>
              <a:rPr lang="ru-RU" dirty="0" smtClean="0"/>
              <a:t> </a:t>
            </a:r>
            <a:r>
              <a:rPr lang="ru-RU" dirty="0" err="1" smtClean="0"/>
              <a:t>Німецької</a:t>
            </a:r>
            <a:r>
              <a:rPr lang="ru-RU" dirty="0" smtClean="0"/>
              <a:t> </a:t>
            </a:r>
            <a:r>
              <a:rPr lang="ru-RU" dirty="0" err="1" smtClean="0"/>
              <a:t>імперії</a:t>
            </a:r>
            <a:r>
              <a:rPr lang="ru-RU" dirty="0" smtClean="0"/>
              <a:t> почали </a:t>
            </a:r>
            <a:r>
              <a:rPr lang="ru-RU" dirty="0" err="1" smtClean="0"/>
              <a:t>наступ</a:t>
            </a:r>
            <a:r>
              <a:rPr lang="ru-RU" dirty="0" smtClean="0"/>
              <a:t> на </a:t>
            </a:r>
            <a:r>
              <a:rPr lang="ru-RU" dirty="0" err="1" smtClean="0"/>
              <a:t>Бельгію</a:t>
            </a:r>
            <a:r>
              <a:rPr lang="ru-RU" dirty="0" smtClean="0"/>
              <a:t> в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1914 по 1918 </a:t>
            </a:r>
            <a:r>
              <a:rPr lang="ru-RU" dirty="0" err="1" smtClean="0"/>
              <a:t>рік</a:t>
            </a:r>
            <a:r>
              <a:rPr lang="ru-RU" dirty="0" smtClean="0"/>
              <a:t>. </a:t>
            </a:r>
            <a:r>
              <a:rPr lang="ru-RU" dirty="0" err="1" smtClean="0"/>
              <a:t>Починаючи</a:t>
            </a:r>
            <a:r>
              <a:rPr lang="ru-RU" dirty="0" smtClean="0"/>
              <a:t> з </a:t>
            </a:r>
            <a:r>
              <a:rPr lang="ru-RU" dirty="0" err="1" smtClean="0"/>
              <a:t>серпня</a:t>
            </a:r>
            <a:r>
              <a:rPr lang="ru-RU" dirty="0" smtClean="0"/>
              <a:t> 1914 року з </a:t>
            </a:r>
            <a:r>
              <a:rPr lang="ru-RU" dirty="0" err="1" smtClean="0"/>
              <a:t>вторгненням</a:t>
            </a:r>
            <a:r>
              <a:rPr lang="ru-RU" dirty="0" smtClean="0"/>
              <a:t> до </a:t>
            </a:r>
            <a:r>
              <a:rPr lang="ru-RU" dirty="0" err="1" smtClean="0"/>
              <a:t>нейтральної</a:t>
            </a:r>
            <a:r>
              <a:rPr lang="ru-RU" dirty="0" smtClean="0"/>
              <a:t> </a:t>
            </a:r>
            <a:r>
              <a:rPr lang="ru-RU" dirty="0" err="1" smtClean="0"/>
              <a:t>Бельгії</a:t>
            </a:r>
            <a:r>
              <a:rPr lang="ru-RU" dirty="0" smtClean="0"/>
              <a:t>, </a:t>
            </a:r>
            <a:r>
              <a:rPr lang="ru-RU" dirty="0" err="1" smtClean="0"/>
              <a:t>країна</a:t>
            </a:r>
            <a:r>
              <a:rPr lang="ru-RU" dirty="0" smtClean="0"/>
              <a:t> </a:t>
            </a:r>
            <a:r>
              <a:rPr lang="ru-RU" dirty="0" err="1" smtClean="0"/>
              <a:t>була</a:t>
            </a:r>
            <a:r>
              <a:rPr lang="ru-RU" dirty="0" smtClean="0"/>
              <a:t> </a:t>
            </a:r>
            <a:r>
              <a:rPr lang="ru-RU" dirty="0" err="1" smtClean="0"/>
              <a:t>майже</a:t>
            </a:r>
            <a:r>
              <a:rPr lang="ru-RU" dirty="0" smtClean="0"/>
              <a:t> </a:t>
            </a:r>
            <a:r>
              <a:rPr lang="ru-RU" dirty="0" err="1" smtClean="0"/>
              <a:t>повністю</a:t>
            </a:r>
            <a:r>
              <a:rPr lang="ru-RU" dirty="0" smtClean="0"/>
              <a:t> </a:t>
            </a:r>
            <a:r>
              <a:rPr lang="ru-RU" dirty="0" err="1" smtClean="0"/>
              <a:t>захоплена</a:t>
            </a:r>
            <a:r>
              <a:rPr lang="ru-RU" dirty="0" smtClean="0"/>
              <a:t>. </a:t>
            </a:r>
            <a:r>
              <a:rPr lang="ru-RU" dirty="0" err="1" smtClean="0"/>
              <a:t>Німецькі</a:t>
            </a:r>
            <a:r>
              <a:rPr lang="ru-RU" dirty="0" smtClean="0"/>
              <a:t> </a:t>
            </a:r>
            <a:r>
              <a:rPr lang="ru-RU" dirty="0" err="1" smtClean="0"/>
              <a:t>війська</a:t>
            </a:r>
            <a:r>
              <a:rPr lang="ru-RU" dirty="0" smtClean="0"/>
              <a:t> перед зимою того ж року, </a:t>
            </a:r>
            <a:r>
              <a:rPr lang="ru-RU" dirty="0" err="1" smtClean="0"/>
              <a:t>що</a:t>
            </a:r>
            <a:r>
              <a:rPr lang="ru-RU" dirty="0" smtClean="0"/>
              <a:t> й </a:t>
            </a:r>
            <a:r>
              <a:rPr lang="ru-RU" dirty="0" err="1" smtClean="0"/>
              <a:t>союзні</a:t>
            </a:r>
            <a:r>
              <a:rPr lang="ru-RU" dirty="0" smtClean="0"/>
              <a:t> </a:t>
            </a:r>
            <a:r>
              <a:rPr lang="ru-RU" dirty="0" err="1" smtClean="0"/>
              <a:t>війська</a:t>
            </a:r>
            <a:r>
              <a:rPr lang="ru-RU" dirty="0" smtClean="0"/>
              <a:t>, </a:t>
            </a:r>
            <a:r>
              <a:rPr lang="ru-RU" dirty="0" err="1" smtClean="0"/>
              <a:t>відійшли</a:t>
            </a:r>
            <a:r>
              <a:rPr lang="ru-RU" dirty="0" smtClean="0"/>
              <a:t> на </a:t>
            </a:r>
            <a:r>
              <a:rPr lang="ru-RU" dirty="0" err="1" smtClean="0"/>
              <a:t>захід</a:t>
            </a:r>
            <a:r>
              <a:rPr lang="ru-RU" dirty="0" smtClean="0"/>
              <a:t>. </a:t>
            </a:r>
            <a:r>
              <a:rPr lang="ru-RU" dirty="0" err="1" smtClean="0"/>
              <a:t>Бельгійський</a:t>
            </a:r>
            <a:r>
              <a:rPr lang="ru-RU" dirty="0" smtClean="0"/>
              <a:t> уряд </a:t>
            </a:r>
            <a:r>
              <a:rPr lang="ru-RU" dirty="0" err="1" smtClean="0"/>
              <a:t>вирушив</a:t>
            </a:r>
            <a:r>
              <a:rPr lang="ru-RU" dirty="0" smtClean="0"/>
              <a:t> у </a:t>
            </a:r>
            <a:r>
              <a:rPr lang="ru-RU" dirty="0" err="1" smtClean="0"/>
              <a:t>вигнання,а</a:t>
            </a:r>
            <a:r>
              <a:rPr lang="ru-RU" dirty="0" smtClean="0"/>
              <a:t> король Альберт </a:t>
            </a:r>
            <a:r>
              <a:rPr lang="de-DE" dirty="0" smtClean="0"/>
              <a:t>I </a:t>
            </a:r>
            <a:r>
              <a:rPr lang="ru-RU" dirty="0" smtClean="0"/>
              <a:t>та </a:t>
            </a:r>
            <a:r>
              <a:rPr lang="ru-RU" dirty="0" err="1" smtClean="0"/>
              <a:t>бельгійська</a:t>
            </a:r>
            <a:r>
              <a:rPr lang="ru-RU" dirty="0" smtClean="0"/>
              <a:t> </a:t>
            </a:r>
            <a:r>
              <a:rPr lang="ru-RU" dirty="0" err="1" smtClean="0"/>
              <a:t>армія</a:t>
            </a:r>
            <a:r>
              <a:rPr lang="ru-RU" dirty="0" smtClean="0"/>
              <a:t> </a:t>
            </a:r>
            <a:r>
              <a:rPr lang="ru-RU" dirty="0" err="1" smtClean="0"/>
              <a:t>продовжували</a:t>
            </a:r>
            <a:r>
              <a:rPr lang="ru-RU" dirty="0" smtClean="0"/>
              <a:t> </a:t>
            </a:r>
            <a:r>
              <a:rPr lang="ru-RU" dirty="0" err="1" smtClean="0"/>
              <a:t>битися</a:t>
            </a:r>
            <a:r>
              <a:rPr lang="ru-RU" dirty="0" smtClean="0"/>
              <a:t> на </a:t>
            </a:r>
            <a:r>
              <a:rPr lang="ru-RU" dirty="0" err="1" smtClean="0"/>
              <a:t>ділянці</a:t>
            </a:r>
            <a:r>
              <a:rPr lang="ru-RU" dirty="0" smtClean="0"/>
              <a:t> </a:t>
            </a:r>
            <a:r>
              <a:rPr lang="ru-RU" dirty="0" err="1" smtClean="0"/>
              <a:t>Західного</a:t>
            </a:r>
            <a:r>
              <a:rPr lang="ru-RU" dirty="0" smtClean="0"/>
              <a:t> фронту. За </a:t>
            </a:r>
            <a:r>
              <a:rPr lang="ru-RU" dirty="0" err="1" smtClean="0"/>
              <a:t>німецьких</a:t>
            </a:r>
            <a:r>
              <a:rPr lang="ru-RU" dirty="0" smtClean="0"/>
              <a:t> </a:t>
            </a:r>
            <a:r>
              <a:rPr lang="ru-RU" dirty="0" err="1" smtClean="0"/>
              <a:t>військ</a:t>
            </a:r>
            <a:r>
              <a:rPr lang="ru-RU" dirty="0" smtClean="0"/>
              <a:t> </a:t>
            </a:r>
            <a:r>
              <a:rPr lang="ru-RU" dirty="0" err="1" smtClean="0"/>
              <a:t>Бельгія</a:t>
            </a:r>
            <a:r>
              <a:rPr lang="ru-RU" dirty="0" smtClean="0"/>
              <a:t> </a:t>
            </a:r>
            <a:r>
              <a:rPr lang="ru-RU" dirty="0" err="1" smtClean="0"/>
              <a:t>була</a:t>
            </a:r>
            <a:r>
              <a:rPr lang="ru-RU" dirty="0" smtClean="0"/>
              <a:t> </a:t>
            </a:r>
            <a:r>
              <a:rPr lang="ru-RU" dirty="0" err="1" smtClean="0"/>
              <a:t>поділена</a:t>
            </a:r>
            <a:r>
              <a:rPr lang="ru-RU" dirty="0" smtClean="0"/>
              <a:t> на три </a:t>
            </a:r>
            <a:r>
              <a:rPr lang="ru-RU" dirty="0" err="1" smtClean="0"/>
              <a:t>окремі</a:t>
            </a:r>
            <a:r>
              <a:rPr lang="ru-RU" dirty="0" smtClean="0"/>
              <a:t> </a:t>
            </a:r>
            <a:r>
              <a:rPr lang="ru-RU" dirty="0" err="1" smtClean="0"/>
              <a:t>адміністративні</a:t>
            </a:r>
            <a:r>
              <a:rPr lang="ru-RU" dirty="0" smtClean="0"/>
              <a:t> </a:t>
            </a:r>
            <a:r>
              <a:rPr lang="ru-RU" dirty="0" err="1" smtClean="0"/>
              <a:t>зони</a:t>
            </a:r>
            <a:r>
              <a:rPr lang="ru-RU" dirty="0" smtClean="0"/>
              <a:t>. </a:t>
            </a:r>
            <a:r>
              <a:rPr lang="ru-RU" dirty="0" err="1" smtClean="0"/>
              <a:t>Більшість</a:t>
            </a:r>
            <a:r>
              <a:rPr lang="ru-RU" dirty="0" smtClean="0"/>
              <a:t> </a:t>
            </a:r>
            <a:r>
              <a:rPr lang="ru-RU" dirty="0" err="1" smtClean="0"/>
              <a:t>країни</a:t>
            </a:r>
            <a:r>
              <a:rPr lang="ru-RU" dirty="0" smtClean="0"/>
              <a:t> входила в Генерал-губернаторство, </a:t>
            </a:r>
            <a:r>
              <a:rPr lang="ru-RU" dirty="0" err="1" smtClean="0"/>
              <a:t>формальну</a:t>
            </a:r>
            <a:r>
              <a:rPr lang="ru-RU" dirty="0" smtClean="0"/>
              <a:t> </a:t>
            </a:r>
            <a:r>
              <a:rPr lang="ru-RU" dirty="0" err="1" smtClean="0"/>
              <a:t>окупаційну</a:t>
            </a:r>
            <a:r>
              <a:rPr lang="ru-RU" dirty="0" smtClean="0"/>
              <a:t> </a:t>
            </a:r>
            <a:r>
              <a:rPr lang="ru-RU" dirty="0" err="1" smtClean="0"/>
              <a:t>адміністрацію</a:t>
            </a:r>
            <a:r>
              <a:rPr lang="ru-RU" dirty="0" smtClean="0"/>
              <a:t>, </a:t>
            </a:r>
            <a:r>
              <a:rPr lang="ru-RU" dirty="0" err="1" smtClean="0"/>
              <a:t>керовану</a:t>
            </a:r>
            <a:r>
              <a:rPr lang="ru-RU" dirty="0" smtClean="0"/>
              <a:t> </a:t>
            </a:r>
            <a:r>
              <a:rPr lang="ru-RU" dirty="0" err="1" smtClean="0"/>
              <a:t>німецьким</a:t>
            </a:r>
            <a:r>
              <a:rPr lang="ru-RU" dirty="0" smtClean="0"/>
              <a:t> генералом, </a:t>
            </a:r>
            <a:r>
              <a:rPr lang="ru-RU" dirty="0" err="1" smtClean="0"/>
              <a:t>тоді</a:t>
            </a:r>
            <a:r>
              <a:rPr lang="ru-RU" dirty="0" smtClean="0"/>
              <a:t> як </a:t>
            </a:r>
            <a:r>
              <a:rPr lang="ru-RU" dirty="0" err="1" smtClean="0"/>
              <a:t>інші</a:t>
            </a:r>
            <a:r>
              <a:rPr lang="ru-RU" dirty="0" smtClean="0"/>
              <a:t>, </a:t>
            </a:r>
            <a:r>
              <a:rPr lang="ru-RU" dirty="0" err="1" smtClean="0"/>
              <a:t>розташовані</a:t>
            </a:r>
            <a:r>
              <a:rPr lang="ru-RU" dirty="0" smtClean="0"/>
              <a:t> </a:t>
            </a:r>
            <a:r>
              <a:rPr lang="ru-RU" dirty="0" err="1" smtClean="0"/>
              <a:t>ближче</a:t>
            </a:r>
            <a:r>
              <a:rPr lang="ru-RU" dirty="0" smtClean="0"/>
              <a:t> до </a:t>
            </a:r>
            <a:r>
              <a:rPr lang="ru-RU" dirty="0" err="1" smtClean="0"/>
              <a:t>лінії</a:t>
            </a:r>
            <a:r>
              <a:rPr lang="ru-RU" dirty="0" smtClean="0"/>
              <a:t> фронту, </a:t>
            </a:r>
            <a:r>
              <a:rPr lang="ru-RU" dirty="0" err="1" smtClean="0"/>
              <a:t>підпадали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репресивніше</a:t>
            </a:r>
            <a:r>
              <a:rPr lang="ru-RU" dirty="0" smtClean="0"/>
              <a:t> </a:t>
            </a:r>
            <a:r>
              <a:rPr lang="ru-RU" dirty="0" err="1" smtClean="0"/>
              <a:t>пряме</a:t>
            </a:r>
            <a:r>
              <a:rPr lang="ru-RU" dirty="0" smtClean="0"/>
              <a:t> </a:t>
            </a:r>
            <a:r>
              <a:rPr lang="ru-RU" dirty="0" err="1" smtClean="0"/>
              <a:t>військове</a:t>
            </a:r>
            <a:r>
              <a:rPr lang="ru-RU" dirty="0" smtClean="0"/>
              <a:t> </a:t>
            </a:r>
            <a:r>
              <a:rPr lang="ru-RU" dirty="0" err="1" smtClean="0"/>
              <a:t>правління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84784"/>
            <a:ext cx="3528392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23411" y="5229200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Король Бельгії та Бельгійського Конго Альберт І:</a:t>
            </a:r>
            <a:r>
              <a:rPr lang="ru-RU" dirty="0" smtClean="0"/>
              <a:t>23 </a:t>
            </a:r>
            <a:r>
              <a:rPr lang="ru-RU" dirty="0" err="1" smtClean="0"/>
              <a:t>грудня</a:t>
            </a:r>
            <a:r>
              <a:rPr lang="ru-RU" dirty="0" smtClean="0"/>
              <a:t> 1909 року - 17 лютого 1934 року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6389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3"/>
            <a:ext cx="4896544" cy="5688633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Бельгійське Конго(1908-1960) – найбільша та єдина колонія королівства Бельгії за історію країни. Цікавий факт:Леопольд ІІ(попередник Альберта І) створив в Вільній державі Конго величезний бізнес с багатьма робочими силами,що призвело до масового геноциду корінного </a:t>
            </a:r>
            <a:r>
              <a:rPr lang="uk-UA" dirty="0" err="1" smtClean="0"/>
              <a:t>народу.Населення</a:t>
            </a:r>
            <a:r>
              <a:rPr lang="uk-UA" dirty="0" smtClean="0"/>
              <a:t> Конго скоротилося в два рази.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чого</a:t>
            </a:r>
            <a:r>
              <a:rPr lang="ru-RU" dirty="0" smtClean="0"/>
              <a:t> король </a:t>
            </a:r>
            <a:r>
              <a:rPr lang="ru-RU" dirty="0" err="1" smtClean="0"/>
              <a:t>під</a:t>
            </a:r>
            <a:r>
              <a:rPr lang="ru-RU" dirty="0" smtClean="0"/>
              <a:t> натиском уряду все таки </a:t>
            </a:r>
            <a:r>
              <a:rPr lang="ru-RU" dirty="0" err="1" smtClean="0"/>
              <a:t>віддав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контроль </a:t>
            </a:r>
            <a:r>
              <a:rPr lang="ru-RU" dirty="0" err="1" smtClean="0"/>
              <a:t>державі</a:t>
            </a:r>
            <a:r>
              <a:rPr lang="ru-RU" dirty="0" smtClean="0"/>
              <a:t>.</a:t>
            </a:r>
            <a:r>
              <a:rPr lang="uk-UA" dirty="0"/>
              <a:t>Ц</a:t>
            </a:r>
            <a:r>
              <a:rPr lang="uk-UA" dirty="0" smtClean="0"/>
              <a:t>я територія до цього була під особистим контролем Леопольда.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76672"/>
            <a:ext cx="3240360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149080"/>
            <a:ext cx="3240360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425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476672"/>
            <a:ext cx="4741118" cy="648072"/>
          </a:xfrm>
        </p:spPr>
        <p:txBody>
          <a:bodyPr>
            <a:normAutofit fontScale="90000"/>
          </a:bodyPr>
          <a:lstStyle/>
          <a:p>
            <a:r>
              <a:rPr lang="uk-UA" sz="4400" dirty="0" smtClean="0"/>
              <a:t>Економічний колапс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24744"/>
            <a:ext cx="4968552" cy="4968552"/>
          </a:xfrm>
        </p:spPr>
        <p:txBody>
          <a:bodyPr>
            <a:normAutofit fontScale="92500"/>
          </a:bodyPr>
          <a:lstStyle/>
          <a:p>
            <a:r>
              <a:rPr lang="ru-RU" dirty="0" err="1" smtClean="0"/>
              <a:t>Німецька</a:t>
            </a:r>
            <a:r>
              <a:rPr lang="ru-RU" dirty="0" smtClean="0"/>
              <a:t> </a:t>
            </a:r>
            <a:r>
              <a:rPr lang="ru-RU" dirty="0" err="1" smtClean="0"/>
              <a:t>окупація</a:t>
            </a:r>
            <a:r>
              <a:rPr lang="ru-RU" dirty="0" smtClean="0"/>
              <a:t> </a:t>
            </a:r>
            <a:r>
              <a:rPr lang="ru-RU" dirty="0" err="1" smtClean="0"/>
              <a:t>збіглася</a:t>
            </a:r>
            <a:r>
              <a:rPr lang="ru-RU" dirty="0" smtClean="0"/>
              <a:t> з </a:t>
            </a:r>
            <a:r>
              <a:rPr lang="ru-RU" dirty="0" err="1" smtClean="0"/>
              <a:t>масштабним</a:t>
            </a:r>
            <a:r>
              <a:rPr lang="ru-RU" dirty="0" smtClean="0"/>
              <a:t> </a:t>
            </a:r>
            <a:r>
              <a:rPr lang="ru-RU" dirty="0" err="1" smtClean="0"/>
              <a:t>економічним</a:t>
            </a:r>
            <a:r>
              <a:rPr lang="ru-RU" dirty="0" smtClean="0"/>
              <a:t> </a:t>
            </a:r>
            <a:r>
              <a:rPr lang="ru-RU" dirty="0" err="1" smtClean="0"/>
              <a:t>колапсом</a:t>
            </a:r>
            <a:r>
              <a:rPr lang="ru-RU" dirty="0" smtClean="0"/>
              <a:t> у </a:t>
            </a:r>
            <a:r>
              <a:rPr lang="ru-RU" dirty="0" err="1" smtClean="0"/>
              <a:t>Бельгії</a:t>
            </a:r>
            <a:r>
              <a:rPr lang="ru-RU" dirty="0" smtClean="0"/>
              <a:t> з </a:t>
            </a:r>
            <a:r>
              <a:rPr lang="ru-RU" dirty="0" err="1" smtClean="0"/>
              <a:t>нестачею</a:t>
            </a:r>
            <a:r>
              <a:rPr lang="ru-RU" dirty="0" smtClean="0"/>
              <a:t> </a:t>
            </a:r>
            <a:r>
              <a:rPr lang="ru-RU" dirty="0" err="1" smtClean="0"/>
              <a:t>робочих</a:t>
            </a:r>
            <a:r>
              <a:rPr lang="ru-RU" dirty="0" smtClean="0"/>
              <a:t> </a:t>
            </a:r>
            <a:r>
              <a:rPr lang="ru-RU" dirty="0" err="1" smtClean="0"/>
              <a:t>місць</a:t>
            </a:r>
            <a:r>
              <a:rPr lang="ru-RU" dirty="0" smtClean="0"/>
              <a:t> та </a:t>
            </a:r>
            <a:r>
              <a:rPr lang="ru-RU" dirty="0" err="1" smtClean="0"/>
              <a:t>повсюдним</a:t>
            </a:r>
            <a:r>
              <a:rPr lang="ru-RU" dirty="0" smtClean="0"/>
              <a:t> </a:t>
            </a:r>
            <a:r>
              <a:rPr lang="ru-RU" dirty="0" err="1" smtClean="0"/>
              <a:t>безробіттям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релігійним</a:t>
            </a:r>
            <a:r>
              <a:rPr lang="ru-RU" dirty="0" smtClean="0"/>
              <a:t> </a:t>
            </a:r>
            <a:r>
              <a:rPr lang="ru-RU" dirty="0" err="1" smtClean="0"/>
              <a:t>відродженням</a:t>
            </a:r>
            <a:r>
              <a:rPr lang="ru-RU" dirty="0" smtClean="0"/>
              <a:t>. </a:t>
            </a:r>
            <a:r>
              <a:rPr lang="ru-RU" dirty="0" err="1" smtClean="0"/>
              <a:t>Організації</a:t>
            </a:r>
            <a:r>
              <a:rPr lang="ru-RU" dirty="0" smtClean="0"/>
              <a:t> з </a:t>
            </a:r>
            <a:r>
              <a:rPr lang="ru-RU" dirty="0" err="1" smtClean="0"/>
              <a:t>надання</a:t>
            </a:r>
            <a:r>
              <a:rPr lang="ru-RU" dirty="0" smtClean="0"/>
              <a:t> </a:t>
            </a:r>
            <a:r>
              <a:rPr lang="ru-RU" dirty="0" err="1" smtClean="0"/>
              <a:t>допомоги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покладалися</a:t>
            </a:r>
            <a:r>
              <a:rPr lang="ru-RU" dirty="0" smtClean="0"/>
              <a:t> на </a:t>
            </a:r>
            <a:r>
              <a:rPr lang="ru-RU" dirty="0" err="1" smtClean="0"/>
              <a:t>іноземну</a:t>
            </a:r>
            <a:r>
              <a:rPr lang="ru-RU" dirty="0" smtClean="0"/>
              <a:t> </a:t>
            </a:r>
            <a:r>
              <a:rPr lang="ru-RU" dirty="0" err="1" smtClean="0"/>
              <a:t>підтримку</a:t>
            </a:r>
            <a:r>
              <a:rPr lang="ru-RU" dirty="0" smtClean="0"/>
              <a:t> у </a:t>
            </a:r>
            <a:r>
              <a:rPr lang="ru-RU" dirty="0" err="1" smtClean="0"/>
              <a:t>доставці</a:t>
            </a:r>
            <a:r>
              <a:rPr lang="ru-RU" dirty="0" smtClean="0"/>
              <a:t> </a:t>
            </a:r>
            <a:r>
              <a:rPr lang="ru-RU" dirty="0" err="1" smtClean="0"/>
              <a:t>продовольства</a:t>
            </a:r>
            <a:r>
              <a:rPr lang="ru-RU" dirty="0" smtClean="0"/>
              <a:t> та </a:t>
            </a:r>
            <a:r>
              <a:rPr lang="ru-RU" dirty="0" err="1" smtClean="0"/>
              <a:t>одягу</a:t>
            </a:r>
            <a:r>
              <a:rPr lang="ru-RU" dirty="0" smtClean="0"/>
              <a:t> </a:t>
            </a:r>
            <a:r>
              <a:rPr lang="ru-RU" dirty="0" err="1" smtClean="0"/>
              <a:t>бельгійським</a:t>
            </a:r>
            <a:r>
              <a:rPr lang="ru-RU" dirty="0" smtClean="0"/>
              <a:t> </a:t>
            </a:r>
            <a:r>
              <a:rPr lang="ru-RU" dirty="0" err="1" smtClean="0"/>
              <a:t>громадянам</a:t>
            </a:r>
            <a:r>
              <a:rPr lang="ru-RU" dirty="0" smtClean="0"/>
              <a:t>, </a:t>
            </a:r>
            <a:r>
              <a:rPr lang="ru-RU" dirty="0" err="1" smtClean="0"/>
              <a:t>відрізаним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імпорту</a:t>
            </a:r>
            <a:r>
              <a:rPr lang="ru-RU" dirty="0" smtClean="0"/>
              <a:t> </a:t>
            </a:r>
            <a:r>
              <a:rPr lang="ru-RU" dirty="0" err="1" smtClean="0"/>
              <a:t>морською</a:t>
            </a:r>
            <a:r>
              <a:rPr lang="ru-RU" dirty="0" smtClean="0"/>
              <a:t> блокадою </a:t>
            </a:r>
            <a:r>
              <a:rPr lang="ru-RU" dirty="0" err="1" smtClean="0"/>
              <a:t>союзників</a:t>
            </a:r>
            <a:r>
              <a:rPr lang="ru-RU" dirty="0" smtClean="0"/>
              <a:t> та </a:t>
            </a:r>
            <a:r>
              <a:rPr lang="ru-RU" dirty="0" err="1" smtClean="0"/>
              <a:t>бойовими</a:t>
            </a:r>
            <a:r>
              <a:rPr lang="ru-RU" dirty="0" smtClean="0"/>
              <a:t> </a:t>
            </a:r>
            <a:r>
              <a:rPr lang="ru-RU" dirty="0" err="1" smtClean="0"/>
              <a:t>діями</a:t>
            </a:r>
            <a:r>
              <a:rPr lang="ru-RU" dirty="0" smtClean="0"/>
              <a:t>, </a:t>
            </a:r>
            <a:r>
              <a:rPr lang="ru-RU" dirty="0" err="1" smtClean="0"/>
              <a:t>також</a:t>
            </a:r>
            <a:r>
              <a:rPr lang="ru-RU" dirty="0" smtClean="0"/>
              <a:t> стали </a:t>
            </a:r>
            <a:r>
              <a:rPr lang="ru-RU" dirty="0" err="1" smtClean="0"/>
              <a:t>надзвичайно</a:t>
            </a:r>
            <a:r>
              <a:rPr lang="ru-RU" dirty="0" smtClean="0"/>
              <a:t> </a:t>
            </a:r>
            <a:r>
              <a:rPr lang="ru-RU" dirty="0" err="1" smtClean="0"/>
              <a:t>важливими</a:t>
            </a:r>
            <a:r>
              <a:rPr lang="ru-RU" dirty="0" smtClean="0"/>
              <a:t> для </a:t>
            </a:r>
            <a:r>
              <a:rPr lang="ru-RU" dirty="0" err="1" smtClean="0"/>
              <a:t>соціального</a:t>
            </a:r>
            <a:r>
              <a:rPr lang="ru-RU" dirty="0" smtClean="0"/>
              <a:t> та культурного </a:t>
            </a:r>
            <a:r>
              <a:rPr lang="ru-RU" dirty="0" err="1" smtClean="0"/>
              <a:t>життя</a:t>
            </a:r>
            <a:r>
              <a:rPr lang="ru-RU" dirty="0" smtClean="0"/>
              <a:t> </a:t>
            </a:r>
            <a:r>
              <a:rPr lang="ru-RU" dirty="0" err="1" smtClean="0"/>
              <a:t>країни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24744"/>
            <a:ext cx="2857500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24128" y="5157192"/>
            <a:ext cx="2857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Хліб</a:t>
            </a:r>
            <a:r>
              <a:rPr lang="ru-RU" dirty="0" smtClean="0"/>
              <a:t> </a:t>
            </a:r>
            <a:r>
              <a:rPr lang="ru-RU" dirty="0" err="1" smtClean="0"/>
              <a:t>унормував</a:t>
            </a:r>
            <a:r>
              <a:rPr lang="ru-RU" dirty="0" smtClean="0"/>
              <a:t> </a:t>
            </a:r>
            <a:r>
              <a:rPr lang="ru-RU" dirty="0" err="1" smtClean="0"/>
              <a:t>купони</a:t>
            </a:r>
            <a:r>
              <a:rPr lang="ru-RU" dirty="0" smtClean="0"/>
              <a:t>, </a:t>
            </a:r>
            <a:r>
              <a:rPr lang="ru-RU" dirty="0" err="1" smtClean="0"/>
              <a:t>видані</a:t>
            </a:r>
            <a:r>
              <a:rPr lang="ru-RU" dirty="0" smtClean="0"/>
              <a:t> в </a:t>
            </a:r>
            <a:r>
              <a:rPr lang="ru-RU" dirty="0" err="1" smtClean="0"/>
              <a:t>Ельзас-Лотарінгія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ПСВ.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6418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548680"/>
            <a:ext cx="4824536" cy="720080"/>
          </a:xfrm>
        </p:spPr>
        <p:txBody>
          <a:bodyPr>
            <a:noAutofit/>
          </a:bodyPr>
          <a:lstStyle/>
          <a:p>
            <a:r>
              <a:rPr lang="uk-UA" sz="4400" dirty="0" smtClean="0"/>
              <a:t>Політика окупанта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4824536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Німецька</a:t>
            </a:r>
            <a:r>
              <a:rPr lang="ru-RU" dirty="0" smtClean="0"/>
              <a:t> </a:t>
            </a:r>
            <a:r>
              <a:rPr lang="ru-RU" dirty="0" err="1" smtClean="0"/>
              <a:t>окупаційна</a:t>
            </a:r>
            <a:r>
              <a:rPr lang="ru-RU" dirty="0" smtClean="0"/>
              <a:t> </a:t>
            </a:r>
            <a:r>
              <a:rPr lang="ru-RU" dirty="0" err="1" smtClean="0"/>
              <a:t>адміністрація</a:t>
            </a:r>
            <a:r>
              <a:rPr lang="ru-RU" dirty="0" smtClean="0"/>
              <a:t> придушила </a:t>
            </a:r>
            <a:r>
              <a:rPr lang="ru-RU" dirty="0" err="1" smtClean="0"/>
              <a:t>політичне</a:t>
            </a:r>
            <a:r>
              <a:rPr lang="ru-RU" dirty="0" smtClean="0"/>
              <a:t> </a:t>
            </a:r>
            <a:r>
              <a:rPr lang="ru-RU" dirty="0" err="1" smtClean="0"/>
              <a:t>інакомислення</a:t>
            </a:r>
            <a:r>
              <a:rPr lang="ru-RU" dirty="0" smtClean="0"/>
              <a:t> та </a:t>
            </a:r>
            <a:r>
              <a:rPr lang="ru-RU" dirty="0" err="1" smtClean="0"/>
              <a:t>зробила</a:t>
            </a:r>
            <a:r>
              <a:rPr lang="ru-RU" dirty="0" smtClean="0"/>
              <a:t> низку </a:t>
            </a:r>
            <a:r>
              <a:rPr lang="ru-RU" dirty="0" err="1" smtClean="0"/>
              <a:t>непопулярних</a:t>
            </a:r>
            <a:r>
              <a:rPr lang="ru-RU" dirty="0" smtClean="0"/>
              <a:t> </a:t>
            </a:r>
            <a:r>
              <a:rPr lang="ru-RU" dirty="0" err="1" smtClean="0"/>
              <a:t>заходів</a:t>
            </a:r>
            <a:r>
              <a:rPr lang="ru-RU" dirty="0" smtClean="0"/>
              <a:t>, </a:t>
            </a:r>
            <a:r>
              <a:rPr lang="ru-RU" dirty="0" err="1" smtClean="0"/>
              <a:t>включаючи</a:t>
            </a:r>
            <a:r>
              <a:rPr lang="ru-RU" dirty="0" smtClean="0"/>
              <a:t> </a:t>
            </a:r>
            <a:r>
              <a:rPr lang="ru-RU" dirty="0" err="1" smtClean="0"/>
              <a:t>депортацію</a:t>
            </a:r>
            <a:r>
              <a:rPr lang="ru-RU" dirty="0" smtClean="0"/>
              <a:t> </a:t>
            </a:r>
            <a:r>
              <a:rPr lang="ru-RU" dirty="0" err="1" smtClean="0"/>
              <a:t>бельгійських</a:t>
            </a:r>
            <a:r>
              <a:rPr lang="ru-RU" dirty="0" smtClean="0"/>
              <a:t> </a:t>
            </a:r>
            <a:r>
              <a:rPr lang="ru-RU" dirty="0" err="1" smtClean="0"/>
              <a:t>робітників</a:t>
            </a:r>
            <a:r>
              <a:rPr lang="ru-RU" dirty="0" smtClean="0"/>
              <a:t> до </a:t>
            </a:r>
            <a:r>
              <a:rPr lang="ru-RU" dirty="0" err="1" smtClean="0"/>
              <a:t>Німеччини</a:t>
            </a:r>
            <a:r>
              <a:rPr lang="ru-RU" dirty="0" smtClean="0"/>
              <a:t> та </a:t>
            </a:r>
            <a:r>
              <a:rPr lang="ru-RU" dirty="0" err="1" smtClean="0"/>
              <a:t>примусову</a:t>
            </a:r>
            <a:r>
              <a:rPr lang="ru-RU" dirty="0" smtClean="0"/>
              <a:t> </a:t>
            </a:r>
            <a:r>
              <a:rPr lang="ru-RU" dirty="0" err="1" smtClean="0"/>
              <a:t>працю</a:t>
            </a:r>
            <a:r>
              <a:rPr lang="ru-RU" dirty="0" smtClean="0"/>
              <a:t> на </a:t>
            </a:r>
            <a:r>
              <a:rPr lang="ru-RU" dirty="0" err="1" smtClean="0"/>
              <a:t>військових</a:t>
            </a:r>
            <a:r>
              <a:rPr lang="ru-RU" dirty="0" smtClean="0"/>
              <a:t> проектах.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підтримував</a:t>
            </a:r>
            <a:r>
              <a:rPr lang="ru-RU" dirty="0" smtClean="0"/>
              <a:t> </a:t>
            </a:r>
            <a:r>
              <a:rPr lang="ru-RU" dirty="0" err="1" smtClean="0"/>
              <a:t>радикальний</a:t>
            </a:r>
            <a:r>
              <a:rPr lang="ru-RU" dirty="0" smtClean="0"/>
              <a:t> </a:t>
            </a:r>
            <a:r>
              <a:rPr lang="ru-RU" dirty="0" err="1" smtClean="0"/>
              <a:t>фламандський</a:t>
            </a:r>
            <a:r>
              <a:rPr lang="ru-RU" dirty="0" smtClean="0"/>
              <a:t> </a:t>
            </a:r>
            <a:r>
              <a:rPr lang="ru-RU" dirty="0" err="1" smtClean="0"/>
              <a:t>рух</a:t>
            </a:r>
            <a:r>
              <a:rPr lang="ru-RU" dirty="0" smtClean="0"/>
              <a:t>, </a:t>
            </a:r>
            <a:r>
              <a:rPr lang="ru-RU" dirty="0" err="1" smtClean="0"/>
              <a:t>роблячи</a:t>
            </a:r>
            <a:r>
              <a:rPr lang="ru-RU" dirty="0" smtClean="0"/>
              <a:t> </a:t>
            </a:r>
            <a:r>
              <a:rPr lang="ru-RU" dirty="0" err="1" smtClean="0"/>
              <a:t>численні</a:t>
            </a:r>
            <a:r>
              <a:rPr lang="ru-RU" dirty="0" smtClean="0"/>
              <a:t> поступки у рамках </a:t>
            </a:r>
            <a:r>
              <a:rPr lang="de-DE" dirty="0" err="1" smtClean="0"/>
              <a:t>Flamenpolitik</a:t>
            </a:r>
            <a:r>
              <a:rPr lang="de-DE" dirty="0" smtClean="0"/>
              <a:t> </a:t>
            </a:r>
            <a:r>
              <a:rPr lang="ru-RU" dirty="0" smtClean="0"/>
              <a:t>у </a:t>
            </a:r>
            <a:r>
              <a:rPr lang="ru-RU" dirty="0" err="1" smtClean="0"/>
              <a:t>спробі</a:t>
            </a:r>
            <a:r>
              <a:rPr lang="ru-RU" dirty="0" smtClean="0"/>
              <a:t> </a:t>
            </a:r>
            <a:r>
              <a:rPr lang="ru-RU" dirty="0" err="1" smtClean="0"/>
              <a:t>заручитися</a:t>
            </a:r>
            <a:r>
              <a:rPr lang="ru-RU" dirty="0" smtClean="0"/>
              <a:t> </a:t>
            </a:r>
            <a:r>
              <a:rPr lang="ru-RU" dirty="0" err="1" smtClean="0"/>
              <a:t>підтримкою</a:t>
            </a:r>
            <a:r>
              <a:rPr lang="ru-RU" dirty="0" smtClean="0"/>
              <a:t> </a:t>
            </a:r>
            <a:r>
              <a:rPr lang="ru-RU" dirty="0" err="1" smtClean="0"/>
              <a:t>фламандського</a:t>
            </a:r>
            <a:r>
              <a:rPr lang="ru-RU" dirty="0" smtClean="0"/>
              <a:t> </a:t>
            </a:r>
            <a:r>
              <a:rPr lang="ru-RU" dirty="0" err="1" smtClean="0"/>
              <a:t>населення</a:t>
            </a:r>
            <a:r>
              <a:rPr lang="ru-RU" dirty="0" smtClean="0"/>
              <a:t> </a:t>
            </a:r>
            <a:r>
              <a:rPr lang="ru-RU" dirty="0" err="1" smtClean="0"/>
              <a:t>країни</a:t>
            </a:r>
            <a:r>
              <a:rPr lang="ru-RU" dirty="0" smtClean="0"/>
              <a:t>. В </a:t>
            </a:r>
            <a:r>
              <a:rPr lang="ru-RU" dirty="0" err="1" smtClean="0"/>
              <a:t>результаті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започатковано</a:t>
            </a:r>
            <a:r>
              <a:rPr lang="ru-RU" dirty="0" smtClean="0"/>
              <a:t> </a:t>
            </a:r>
            <a:r>
              <a:rPr lang="ru-RU" dirty="0" err="1" smtClean="0"/>
              <a:t>численні</a:t>
            </a:r>
            <a:r>
              <a:rPr lang="ru-RU" dirty="0" smtClean="0"/>
              <a:t> </a:t>
            </a:r>
            <a:r>
              <a:rPr lang="ru-RU" dirty="0" err="1" smtClean="0"/>
              <a:t>рухи</a:t>
            </a:r>
            <a:r>
              <a:rPr lang="ru-RU" dirty="0" smtClean="0"/>
              <a:t> опору,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намагалися</a:t>
            </a:r>
            <a:r>
              <a:rPr lang="ru-RU" dirty="0" smtClean="0"/>
              <a:t> </a:t>
            </a:r>
            <a:r>
              <a:rPr lang="ru-RU" dirty="0" err="1" smtClean="0"/>
              <a:t>саботувати</a:t>
            </a:r>
            <a:r>
              <a:rPr lang="ru-RU" dirty="0" smtClean="0"/>
              <a:t> </a:t>
            </a:r>
            <a:r>
              <a:rPr lang="ru-RU" dirty="0" err="1" smtClean="0"/>
              <a:t>військову</a:t>
            </a:r>
            <a:r>
              <a:rPr lang="ru-RU" dirty="0" smtClean="0"/>
              <a:t> </a:t>
            </a:r>
            <a:r>
              <a:rPr lang="ru-RU" dirty="0" err="1" smtClean="0"/>
              <a:t>інфраструктуру</a:t>
            </a:r>
            <a:r>
              <a:rPr lang="ru-RU" dirty="0" smtClean="0"/>
              <a:t>, </a:t>
            </a:r>
            <a:r>
              <a:rPr lang="ru-RU" dirty="0" err="1" smtClean="0"/>
              <a:t>збирати</a:t>
            </a:r>
            <a:r>
              <a:rPr lang="ru-RU" dirty="0" smtClean="0"/>
              <a:t> </a:t>
            </a:r>
            <a:r>
              <a:rPr lang="ru-RU" dirty="0" err="1" smtClean="0"/>
              <a:t>розвіддані</a:t>
            </a:r>
            <a:r>
              <a:rPr lang="ru-RU" dirty="0" smtClean="0"/>
              <a:t> для </a:t>
            </a:r>
            <a:r>
              <a:rPr lang="ru-RU" dirty="0" err="1" smtClean="0"/>
              <a:t>союзників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друкувати</a:t>
            </a:r>
            <a:r>
              <a:rPr lang="ru-RU" dirty="0" smtClean="0"/>
              <a:t> </a:t>
            </a:r>
            <a:r>
              <a:rPr lang="ru-RU" dirty="0" err="1" smtClean="0"/>
              <a:t>підпільні</a:t>
            </a:r>
            <a:r>
              <a:rPr lang="ru-RU" dirty="0" smtClean="0"/>
              <a:t> </a:t>
            </a:r>
            <a:r>
              <a:rPr lang="ru-RU" dirty="0" err="1" smtClean="0"/>
              <a:t>газети</a:t>
            </a:r>
            <a:r>
              <a:rPr lang="ru-RU" dirty="0" smtClean="0"/>
              <a:t>. </a:t>
            </a:r>
            <a:r>
              <a:rPr lang="ru-RU" dirty="0" err="1" smtClean="0"/>
              <a:t>Вираз</a:t>
            </a:r>
            <a:r>
              <a:rPr lang="ru-RU" dirty="0" smtClean="0"/>
              <a:t> </a:t>
            </a:r>
            <a:r>
              <a:rPr lang="ru-RU" dirty="0" err="1" smtClean="0"/>
              <a:t>незгоди</a:t>
            </a:r>
            <a:r>
              <a:rPr lang="ru-RU" dirty="0" smtClean="0"/>
              <a:t> на </a:t>
            </a:r>
            <a:r>
              <a:rPr lang="ru-RU" dirty="0" err="1" smtClean="0"/>
              <a:t>низькому</a:t>
            </a:r>
            <a:r>
              <a:rPr lang="ru-RU" dirty="0" smtClean="0"/>
              <a:t> </a:t>
            </a:r>
            <a:r>
              <a:rPr lang="ru-RU" dirty="0" err="1" smtClean="0"/>
              <a:t>рівні</a:t>
            </a:r>
            <a:r>
              <a:rPr lang="ru-RU" dirty="0" smtClean="0"/>
              <a:t> </a:t>
            </a:r>
            <a:r>
              <a:rPr lang="ru-RU" dirty="0" err="1" smtClean="0"/>
              <a:t>був</a:t>
            </a:r>
            <a:r>
              <a:rPr lang="ru-RU" dirty="0" smtClean="0"/>
              <a:t> </a:t>
            </a:r>
            <a:r>
              <a:rPr lang="ru-RU" dirty="0" err="1" smtClean="0"/>
              <a:t>звичайним</a:t>
            </a:r>
            <a:r>
              <a:rPr lang="ru-RU" dirty="0" smtClean="0"/>
              <a:t> </a:t>
            </a:r>
            <a:r>
              <a:rPr lang="ru-RU" dirty="0" err="1" smtClean="0"/>
              <a:t>явищем</a:t>
            </a:r>
            <a:r>
              <a:rPr lang="ru-RU" dirty="0" smtClean="0"/>
              <a:t>, але часто </a:t>
            </a:r>
            <a:r>
              <a:rPr lang="ru-RU" dirty="0" err="1" smtClean="0"/>
              <a:t>пригнічувався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З </a:t>
            </a:r>
            <a:r>
              <a:rPr lang="ru-RU" dirty="0" err="1" smtClean="0"/>
              <a:t>серпня</a:t>
            </a:r>
            <a:r>
              <a:rPr lang="ru-RU" dirty="0" smtClean="0"/>
              <a:t> 1918 року в </a:t>
            </a:r>
            <a:r>
              <a:rPr lang="ru-RU" dirty="0" err="1" smtClean="0"/>
              <a:t>ході</a:t>
            </a:r>
            <a:r>
              <a:rPr lang="ru-RU" dirty="0" smtClean="0"/>
              <a:t> </a:t>
            </a:r>
            <a:r>
              <a:rPr lang="ru-RU" dirty="0" err="1" smtClean="0"/>
              <a:t>Стоденного</a:t>
            </a:r>
            <a:r>
              <a:rPr lang="ru-RU" dirty="0" smtClean="0"/>
              <a:t> </a:t>
            </a:r>
            <a:r>
              <a:rPr lang="ru-RU" dirty="0" err="1" smtClean="0"/>
              <a:t>наступу</a:t>
            </a:r>
            <a:r>
              <a:rPr lang="ru-RU" dirty="0" smtClean="0"/>
              <a:t> союзники </a:t>
            </a:r>
            <a:r>
              <a:rPr lang="ru-RU" dirty="0" err="1" smtClean="0"/>
              <a:t>просунулися</a:t>
            </a:r>
            <a:r>
              <a:rPr lang="ru-RU" dirty="0" smtClean="0"/>
              <a:t> до </a:t>
            </a:r>
            <a:r>
              <a:rPr lang="ru-RU" dirty="0" err="1" smtClean="0"/>
              <a:t>окупованої</a:t>
            </a:r>
            <a:r>
              <a:rPr lang="ru-RU" dirty="0" smtClean="0"/>
              <a:t> </a:t>
            </a:r>
            <a:r>
              <a:rPr lang="ru-RU" dirty="0" err="1" smtClean="0"/>
              <a:t>Бельгії</a:t>
            </a:r>
            <a:r>
              <a:rPr lang="ru-RU" dirty="0" smtClean="0"/>
              <a:t>, </a:t>
            </a:r>
            <a:r>
              <a:rPr lang="ru-RU" dirty="0" err="1" smtClean="0"/>
              <a:t>звільнивши</a:t>
            </a:r>
            <a:r>
              <a:rPr lang="ru-RU" dirty="0" smtClean="0"/>
              <a:t> </a:t>
            </a:r>
            <a:r>
              <a:rPr lang="ru-RU" dirty="0" err="1" smtClean="0"/>
              <a:t>деякі</a:t>
            </a:r>
            <a:r>
              <a:rPr lang="ru-RU" dirty="0" smtClean="0"/>
              <a:t> </a:t>
            </a:r>
            <a:r>
              <a:rPr lang="ru-RU" dirty="0" err="1" smtClean="0"/>
              <a:t>райони</a:t>
            </a:r>
            <a:r>
              <a:rPr lang="ru-RU" dirty="0" smtClean="0"/>
              <a:t>. </a:t>
            </a:r>
            <a:r>
              <a:rPr lang="ru-RU" dirty="0" err="1" smtClean="0"/>
              <a:t>Однак</a:t>
            </a:r>
            <a:r>
              <a:rPr lang="ru-RU" dirty="0" smtClean="0"/>
              <a:t> для </a:t>
            </a:r>
            <a:r>
              <a:rPr lang="ru-RU" dirty="0" err="1" smtClean="0"/>
              <a:t>більшої</a:t>
            </a:r>
            <a:r>
              <a:rPr lang="ru-RU" dirty="0" smtClean="0"/>
              <a:t> </a:t>
            </a:r>
            <a:r>
              <a:rPr lang="ru-RU" dirty="0" err="1" smtClean="0"/>
              <a:t>частини</a:t>
            </a:r>
            <a:r>
              <a:rPr lang="ru-RU" dirty="0" smtClean="0"/>
              <a:t> </a:t>
            </a:r>
            <a:r>
              <a:rPr lang="ru-RU" dirty="0" err="1" smtClean="0"/>
              <a:t>країни</a:t>
            </a:r>
            <a:r>
              <a:rPr lang="ru-RU" dirty="0" smtClean="0"/>
              <a:t> </a:t>
            </a:r>
            <a:r>
              <a:rPr lang="ru-RU" dirty="0" err="1" smtClean="0"/>
              <a:t>окупацію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припинено</a:t>
            </a:r>
            <a:r>
              <a:rPr lang="ru-RU" dirty="0" smtClean="0"/>
              <a:t> </a:t>
            </a:r>
            <a:r>
              <a:rPr lang="ru-RU" dirty="0" err="1" smtClean="0"/>
              <a:t>лише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перемир'я</a:t>
            </a:r>
            <a:r>
              <a:rPr lang="ru-RU" dirty="0" smtClean="0"/>
              <a:t> у </a:t>
            </a:r>
            <a:r>
              <a:rPr lang="ru-RU" dirty="0" err="1" smtClean="0"/>
              <a:t>листопаді</a:t>
            </a:r>
            <a:r>
              <a:rPr lang="ru-RU" dirty="0" smtClean="0"/>
              <a:t> 1918 року, коли </a:t>
            </a:r>
            <a:r>
              <a:rPr lang="ru-RU" dirty="0" err="1" smtClean="0"/>
              <a:t>бельгійська</a:t>
            </a:r>
            <a:r>
              <a:rPr lang="ru-RU" dirty="0" smtClean="0"/>
              <a:t> </a:t>
            </a:r>
            <a:r>
              <a:rPr lang="ru-RU" dirty="0" err="1" smtClean="0"/>
              <a:t>армія</a:t>
            </a:r>
            <a:r>
              <a:rPr lang="ru-RU" dirty="0" smtClean="0"/>
              <a:t> просунулась до </a:t>
            </a:r>
            <a:r>
              <a:rPr lang="ru-RU" dirty="0" err="1" smtClean="0"/>
              <a:t>країни</a:t>
            </a:r>
            <a:r>
              <a:rPr lang="ru-RU" dirty="0" smtClean="0"/>
              <a:t>,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 smtClean="0"/>
              <a:t>замінити</a:t>
            </a:r>
            <a:r>
              <a:rPr lang="ru-RU" dirty="0" smtClean="0"/>
              <a:t> </a:t>
            </a:r>
            <a:r>
              <a:rPr lang="ru-RU" dirty="0" err="1" smtClean="0"/>
              <a:t>евакуйовані</a:t>
            </a:r>
            <a:r>
              <a:rPr lang="ru-RU" dirty="0" smtClean="0"/>
              <a:t> </a:t>
            </a:r>
            <a:r>
              <a:rPr lang="ru-RU" dirty="0" err="1" smtClean="0"/>
              <a:t>німецькі</a:t>
            </a:r>
            <a:r>
              <a:rPr lang="ru-RU" dirty="0" smtClean="0"/>
              <a:t> </a:t>
            </a:r>
            <a:r>
              <a:rPr lang="ru-RU" dirty="0" err="1" smtClean="0"/>
              <a:t>війська</a:t>
            </a:r>
            <a:r>
              <a:rPr lang="ru-RU" dirty="0" smtClean="0"/>
              <a:t> у </a:t>
            </a:r>
            <a:r>
              <a:rPr lang="ru-RU" dirty="0" err="1" smtClean="0"/>
              <a:t>підтримці</a:t>
            </a:r>
            <a:r>
              <a:rPr lang="ru-RU" dirty="0" smtClean="0"/>
              <a:t> правопорядку.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5895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498178"/>
          </a:xfrm>
        </p:spPr>
        <p:txBody>
          <a:bodyPr>
            <a:noAutofit/>
          </a:bodyPr>
          <a:lstStyle/>
          <a:p>
            <a:r>
              <a:rPr lang="ru-RU" sz="4400" dirty="0" err="1" smtClean="0"/>
              <a:t>Визначення</a:t>
            </a:r>
            <a:r>
              <a:rPr lang="ru-RU" sz="4400" dirty="0" smtClean="0"/>
              <a:t>: </a:t>
            </a:r>
            <a:r>
              <a:rPr lang="ru-RU" sz="4400" dirty="0" err="1" smtClean="0"/>
              <a:t>Фламандський</a:t>
            </a:r>
            <a:r>
              <a:rPr lang="ru-RU" sz="4400" dirty="0" smtClean="0"/>
              <a:t> </a:t>
            </a:r>
            <a:r>
              <a:rPr lang="ru-RU" sz="4400" dirty="0" err="1" smtClean="0"/>
              <a:t>рух</a:t>
            </a:r>
            <a:r>
              <a:rPr lang="ru-RU" sz="4400" dirty="0" smtClean="0"/>
              <a:t> та </a:t>
            </a:r>
            <a:r>
              <a:rPr lang="de-DE" sz="4400" dirty="0" err="1" smtClean="0"/>
              <a:t>Flamenpolitik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170" y="1844824"/>
            <a:ext cx="3596766" cy="17432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ФЛ - </a:t>
            </a:r>
            <a:r>
              <a:rPr lang="ru-RU" dirty="0" err="1"/>
              <a:t>п</a:t>
            </a:r>
            <a:r>
              <a:rPr lang="ru-RU" dirty="0" err="1" smtClean="0"/>
              <a:t>олітичний</a:t>
            </a:r>
            <a:r>
              <a:rPr lang="ru-RU" dirty="0" smtClean="0"/>
              <a:t> </a:t>
            </a:r>
            <a:r>
              <a:rPr lang="ru-RU" dirty="0" err="1" smtClean="0"/>
              <a:t>рух</a:t>
            </a:r>
            <a:r>
              <a:rPr lang="ru-RU" dirty="0" smtClean="0"/>
              <a:t> за </a:t>
            </a:r>
            <a:r>
              <a:rPr lang="ru-RU" dirty="0" err="1" smtClean="0"/>
              <a:t>емансипацію</a:t>
            </a:r>
            <a:r>
              <a:rPr lang="ru-RU" dirty="0" smtClean="0"/>
              <a:t> та </a:t>
            </a:r>
            <a:r>
              <a:rPr lang="ru-RU" dirty="0" err="1" smtClean="0"/>
              <a:t>велику</a:t>
            </a:r>
            <a:r>
              <a:rPr lang="ru-RU" dirty="0" smtClean="0"/>
              <a:t> </a:t>
            </a:r>
            <a:r>
              <a:rPr lang="ru-RU" dirty="0" err="1" smtClean="0"/>
              <a:t>автономію</a:t>
            </a:r>
            <a:r>
              <a:rPr lang="ru-RU" dirty="0" smtClean="0"/>
              <a:t> </a:t>
            </a:r>
            <a:r>
              <a:rPr lang="ru-RU" dirty="0" err="1" smtClean="0"/>
              <a:t>бельгійського</a:t>
            </a:r>
            <a:r>
              <a:rPr lang="ru-RU" dirty="0" smtClean="0"/>
              <a:t> </a:t>
            </a:r>
            <a:r>
              <a:rPr lang="ru-RU" dirty="0" err="1" smtClean="0"/>
              <a:t>регіону</a:t>
            </a:r>
            <a:r>
              <a:rPr lang="ru-RU" dirty="0" smtClean="0"/>
              <a:t> </a:t>
            </a:r>
            <a:r>
              <a:rPr lang="ru-RU" dirty="0" err="1" smtClean="0"/>
              <a:t>Фландрія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702552"/>
            <a:ext cx="2095500" cy="1481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9170" y="5184123"/>
            <a:ext cx="33087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Фламандський</a:t>
            </a:r>
            <a:r>
              <a:rPr lang="ru-RU" dirty="0" smtClean="0"/>
              <a:t> прапор,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використовувався</a:t>
            </a:r>
            <a:r>
              <a:rPr lang="ru-RU" dirty="0" smtClean="0"/>
              <a:t> </a:t>
            </a:r>
            <a:r>
              <a:rPr lang="ru-RU" dirty="0" err="1" smtClean="0"/>
              <a:t>фламандським</a:t>
            </a:r>
            <a:r>
              <a:rPr lang="ru-RU" dirty="0" smtClean="0"/>
              <a:t> </a:t>
            </a:r>
            <a:r>
              <a:rPr lang="ru-RU" dirty="0" err="1" smtClean="0"/>
              <a:t>рухом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644008" y="1556792"/>
            <a:ext cx="40324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Flamenpolitik</a:t>
            </a:r>
            <a:r>
              <a:rPr lang="de-DE" dirty="0" smtClean="0"/>
              <a:t> -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назва</a:t>
            </a:r>
            <a:r>
              <a:rPr lang="ru-RU" dirty="0" smtClean="0"/>
              <a:t> </a:t>
            </a:r>
            <a:r>
              <a:rPr lang="ru-RU" dirty="0" err="1" smtClean="0"/>
              <a:t>певної</a:t>
            </a:r>
            <a:r>
              <a:rPr lang="ru-RU" dirty="0" smtClean="0"/>
              <a:t> </a:t>
            </a:r>
            <a:r>
              <a:rPr lang="ru-RU" dirty="0" err="1" smtClean="0"/>
              <a:t>політики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проводилася</a:t>
            </a:r>
            <a:r>
              <a:rPr lang="ru-RU" dirty="0" smtClean="0"/>
              <a:t> </a:t>
            </a:r>
            <a:r>
              <a:rPr lang="ru-RU" dirty="0" err="1" smtClean="0"/>
              <a:t>німецькою</a:t>
            </a:r>
            <a:r>
              <a:rPr lang="ru-RU" dirty="0" smtClean="0"/>
              <a:t> </a:t>
            </a:r>
            <a:r>
              <a:rPr lang="ru-RU" dirty="0" err="1" smtClean="0"/>
              <a:t>владою</a:t>
            </a:r>
            <a:r>
              <a:rPr lang="ru-RU" dirty="0" smtClean="0"/>
              <a:t>, яка </a:t>
            </a:r>
            <a:r>
              <a:rPr lang="ru-RU" dirty="0" err="1" smtClean="0"/>
              <a:t>окупувала</a:t>
            </a:r>
            <a:r>
              <a:rPr lang="ru-RU" dirty="0" smtClean="0"/>
              <a:t> </a:t>
            </a:r>
            <a:r>
              <a:rPr lang="ru-RU" dirty="0" err="1" smtClean="0"/>
              <a:t>Бельгію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ПСВ та ВСВ. </a:t>
            </a:r>
            <a:r>
              <a:rPr lang="ru-RU" dirty="0" err="1" smtClean="0"/>
              <a:t>Кінцевою</a:t>
            </a:r>
            <a:r>
              <a:rPr lang="ru-RU" dirty="0" smtClean="0"/>
              <a:t> метою </a:t>
            </a:r>
            <a:r>
              <a:rPr lang="ru-RU" dirty="0" err="1" smtClean="0"/>
              <a:t>цієї</a:t>
            </a:r>
            <a:r>
              <a:rPr lang="ru-RU" dirty="0" smtClean="0"/>
              <a:t> </a:t>
            </a:r>
            <a:r>
              <a:rPr lang="ru-RU" dirty="0" err="1" smtClean="0"/>
              <a:t>політики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поділ</a:t>
            </a:r>
            <a:r>
              <a:rPr lang="ru-RU" dirty="0" smtClean="0"/>
              <a:t> </a:t>
            </a:r>
            <a:r>
              <a:rPr lang="ru-RU" dirty="0" err="1" smtClean="0"/>
              <a:t>Бельгії</a:t>
            </a:r>
            <a:r>
              <a:rPr lang="ru-RU" dirty="0" smtClean="0"/>
              <a:t> на </a:t>
            </a:r>
            <a:r>
              <a:rPr lang="ru-RU" dirty="0" err="1" smtClean="0"/>
              <a:t>окремі</a:t>
            </a:r>
            <a:r>
              <a:rPr lang="ru-RU" dirty="0" smtClean="0"/>
              <a:t> </a:t>
            </a:r>
            <a:r>
              <a:rPr lang="ru-RU" dirty="0" err="1" smtClean="0"/>
              <a:t>валлонські</a:t>
            </a:r>
            <a:r>
              <a:rPr lang="ru-RU" dirty="0" smtClean="0"/>
              <a:t> та </a:t>
            </a:r>
            <a:r>
              <a:rPr lang="ru-RU" dirty="0" err="1" smtClean="0"/>
              <a:t>фламандські</a:t>
            </a:r>
            <a:r>
              <a:rPr lang="ru-RU" dirty="0" smtClean="0"/>
              <a:t> </a:t>
            </a:r>
            <a:r>
              <a:rPr lang="ru-RU" dirty="0" err="1" smtClean="0"/>
              <a:t>компоненти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733" y="3671812"/>
            <a:ext cx="2095500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99311" y="5240695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Табличка з </a:t>
            </a:r>
            <a:r>
              <a:rPr lang="ru-RU" dirty="0" err="1" smtClean="0"/>
              <a:t>написом</a:t>
            </a:r>
            <a:r>
              <a:rPr lang="ru-RU" dirty="0" smtClean="0"/>
              <a:t>: «</a:t>
            </a:r>
            <a:r>
              <a:rPr lang="ru-RU" dirty="0" err="1" smtClean="0"/>
              <a:t>Флеммінги</a:t>
            </a:r>
            <a:r>
              <a:rPr lang="ru-RU" dirty="0" smtClean="0"/>
              <a:t> </a:t>
            </a:r>
            <a:r>
              <a:rPr lang="ru-RU" dirty="0" err="1" smtClean="0"/>
              <a:t>йдуть</a:t>
            </a:r>
            <a:r>
              <a:rPr lang="ru-RU" dirty="0" smtClean="0"/>
              <a:t>, </a:t>
            </a:r>
            <a:r>
              <a:rPr lang="ru-RU" dirty="0" err="1" smtClean="0"/>
              <a:t>німці</a:t>
            </a:r>
            <a:r>
              <a:rPr lang="ru-RU" dirty="0" smtClean="0"/>
              <a:t> не </a:t>
            </a:r>
            <a:r>
              <a:rPr lang="ru-RU" dirty="0" err="1" smtClean="0"/>
              <a:t>стріляють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6996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6672"/>
            <a:ext cx="7216139" cy="474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72324" y="5445224"/>
            <a:ext cx="626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Німецькі</a:t>
            </a:r>
            <a:r>
              <a:rPr lang="ru-RU" dirty="0" smtClean="0"/>
              <a:t> </a:t>
            </a:r>
            <a:r>
              <a:rPr lang="ru-RU" dirty="0" err="1" smtClean="0"/>
              <a:t>війська</a:t>
            </a:r>
            <a:r>
              <a:rPr lang="ru-RU" dirty="0" smtClean="0"/>
              <a:t> </a:t>
            </a:r>
            <a:r>
              <a:rPr lang="ru-RU" dirty="0" err="1" smtClean="0"/>
              <a:t>марширують</a:t>
            </a:r>
            <a:r>
              <a:rPr lang="ru-RU" dirty="0" smtClean="0"/>
              <a:t> через </a:t>
            </a:r>
            <a:r>
              <a:rPr lang="ru-RU" dirty="0" err="1" smtClean="0"/>
              <a:t>Бланкенберг</a:t>
            </a:r>
            <a:r>
              <a:rPr lang="ru-RU" dirty="0" smtClean="0"/>
              <a:t> у 1914 </a:t>
            </a:r>
            <a:r>
              <a:rPr lang="ru-RU" dirty="0" err="1" smtClean="0"/>
              <a:t>році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9205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274638"/>
            <a:ext cx="4032448" cy="850106"/>
          </a:xfrm>
        </p:spPr>
        <p:txBody>
          <a:bodyPr>
            <a:normAutofit/>
          </a:bodyPr>
          <a:lstStyle/>
          <a:p>
            <a:r>
              <a:rPr lang="ru-RU" sz="4400" dirty="0"/>
              <a:t>У</a:t>
            </a:r>
            <a:r>
              <a:rPr lang="ru-RU" sz="4400" dirty="0" smtClean="0"/>
              <a:t>ряд у </a:t>
            </a:r>
            <a:r>
              <a:rPr lang="ru-RU" sz="4400" dirty="0" err="1" smtClean="0"/>
              <a:t>вигнанні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5112568" cy="5016753"/>
          </a:xfrm>
        </p:spPr>
        <p:txBody>
          <a:bodyPr>
            <a:normAutofit fontScale="92500"/>
          </a:bodyPr>
          <a:lstStyle/>
          <a:p>
            <a:r>
              <a:rPr lang="ru-RU" dirty="0" err="1" smtClean="0"/>
              <a:t>Хоча</a:t>
            </a:r>
            <a:r>
              <a:rPr lang="ru-RU" dirty="0" smtClean="0"/>
              <a:t> </a:t>
            </a:r>
            <a:r>
              <a:rPr lang="ru-RU" dirty="0" err="1" smtClean="0"/>
              <a:t>більшість</a:t>
            </a:r>
            <a:r>
              <a:rPr lang="ru-RU" dirty="0" smtClean="0"/>
              <a:t> </a:t>
            </a:r>
            <a:r>
              <a:rPr lang="ru-RU" dirty="0" err="1" smtClean="0"/>
              <a:t>Бельгії</a:t>
            </a:r>
            <a:r>
              <a:rPr lang="ru-RU" dirty="0" smtClean="0"/>
              <a:t> </a:t>
            </a:r>
            <a:r>
              <a:rPr lang="ru-RU" dirty="0" err="1" smtClean="0"/>
              <a:t>була</a:t>
            </a:r>
            <a:r>
              <a:rPr lang="ru-RU" dirty="0" smtClean="0"/>
              <a:t> </a:t>
            </a:r>
            <a:r>
              <a:rPr lang="ru-RU" dirty="0" err="1" smtClean="0"/>
              <a:t>окупована</a:t>
            </a:r>
            <a:r>
              <a:rPr lang="ru-RU" dirty="0" smtClean="0"/>
              <a:t>, король Альберт </a:t>
            </a:r>
            <a:r>
              <a:rPr lang="de-DE" dirty="0" smtClean="0"/>
              <a:t>I </a:t>
            </a:r>
            <a:r>
              <a:rPr lang="ru-RU" dirty="0" err="1" smtClean="0"/>
              <a:t>продовжував</a:t>
            </a:r>
            <a:r>
              <a:rPr lang="ru-RU" dirty="0" smtClean="0"/>
              <a:t> </a:t>
            </a:r>
            <a:r>
              <a:rPr lang="ru-RU" dirty="0" err="1" smtClean="0"/>
              <a:t>командувати</a:t>
            </a:r>
            <a:r>
              <a:rPr lang="ru-RU" dirty="0" smtClean="0"/>
              <a:t> </a:t>
            </a:r>
            <a:r>
              <a:rPr lang="ru-RU" dirty="0" err="1" smtClean="0"/>
              <a:t>Бельгійськой</a:t>
            </a:r>
            <a:r>
              <a:rPr lang="ru-RU" dirty="0" smtClean="0"/>
              <a:t> </a:t>
            </a:r>
            <a:r>
              <a:rPr lang="ru-RU" dirty="0" err="1" smtClean="0"/>
              <a:t>арміей</a:t>
            </a:r>
            <a:r>
              <a:rPr lang="ru-RU" dirty="0" smtClean="0"/>
              <a:t> </a:t>
            </a:r>
            <a:r>
              <a:rPr lang="ru-RU" dirty="0" err="1" smtClean="0"/>
              <a:t>вздовж</a:t>
            </a:r>
            <a:r>
              <a:rPr lang="ru-RU" dirty="0" smtClean="0"/>
              <a:t> </a:t>
            </a:r>
            <a:r>
              <a:rPr lang="ru-RU" dirty="0" err="1" smtClean="0"/>
              <a:t>ділянки</a:t>
            </a:r>
            <a:r>
              <a:rPr lang="ru-RU" dirty="0" smtClean="0"/>
              <a:t> </a:t>
            </a:r>
            <a:r>
              <a:rPr lang="ru-RU" dirty="0" err="1" smtClean="0"/>
              <a:t>Західного</a:t>
            </a:r>
            <a:r>
              <a:rPr lang="ru-RU" dirty="0" smtClean="0"/>
              <a:t> фронту, </a:t>
            </a:r>
            <a:r>
              <a:rPr lang="ru-RU" dirty="0" err="1" smtClean="0"/>
              <a:t>відомого</a:t>
            </a:r>
            <a:r>
              <a:rPr lang="ru-RU" dirty="0" smtClean="0"/>
              <a:t> як Фронт </a:t>
            </a:r>
            <a:r>
              <a:rPr lang="ru-RU" dirty="0" err="1" smtClean="0"/>
              <a:t>Ісера</a:t>
            </a:r>
            <a:r>
              <a:rPr lang="ru-RU" dirty="0" smtClean="0"/>
              <a:t>, через </a:t>
            </a:r>
            <a:r>
              <a:rPr lang="ru-RU" dirty="0" err="1" smtClean="0"/>
              <a:t>Західну</a:t>
            </a:r>
            <a:r>
              <a:rPr lang="ru-RU" dirty="0" smtClean="0"/>
              <a:t> </a:t>
            </a:r>
            <a:r>
              <a:rPr lang="ru-RU" dirty="0" err="1" smtClean="0"/>
              <a:t>Фландрію</a:t>
            </a:r>
            <a:r>
              <a:rPr lang="ru-RU" dirty="0" smtClean="0"/>
              <a:t> з </a:t>
            </a:r>
            <a:r>
              <a:rPr lang="ru-RU" dirty="0" err="1" smtClean="0"/>
              <a:t>його</a:t>
            </a:r>
            <a:r>
              <a:rPr lang="ru-RU" dirty="0" smtClean="0"/>
              <a:t> штабу у </a:t>
            </a:r>
            <a:r>
              <a:rPr lang="ru-RU" dirty="0" err="1" smtClean="0"/>
              <a:t>Верні</a:t>
            </a:r>
            <a:r>
              <a:rPr lang="ru-RU" dirty="0" smtClean="0"/>
              <a:t>. Уряд </a:t>
            </a:r>
            <a:r>
              <a:rPr lang="ru-RU" dirty="0" err="1" smtClean="0"/>
              <a:t>Бельгії</a:t>
            </a:r>
            <a:r>
              <a:rPr lang="ru-RU" dirty="0" smtClean="0"/>
              <a:t>, </a:t>
            </a:r>
            <a:r>
              <a:rPr lang="ru-RU" dirty="0" err="1" smtClean="0"/>
              <a:t>очолюваний</a:t>
            </a:r>
            <a:r>
              <a:rPr lang="ru-RU" dirty="0" smtClean="0"/>
              <a:t> Шарлем де </a:t>
            </a:r>
            <a:r>
              <a:rPr lang="ru-RU" dirty="0" err="1" smtClean="0"/>
              <a:t>Броквілем</a:t>
            </a:r>
            <a:r>
              <a:rPr lang="ru-RU" dirty="0" smtClean="0"/>
              <a:t>, </a:t>
            </a:r>
            <a:r>
              <a:rPr lang="ru-RU" dirty="0" err="1" smtClean="0"/>
              <a:t>влаштувався</a:t>
            </a:r>
            <a:r>
              <a:rPr lang="ru-RU" dirty="0" smtClean="0"/>
              <a:t> у </a:t>
            </a:r>
            <a:r>
              <a:rPr lang="ru-RU" dirty="0" err="1" smtClean="0"/>
              <a:t>вигнанні</a:t>
            </a:r>
            <a:r>
              <a:rPr lang="ru-RU" dirty="0" smtClean="0"/>
              <a:t> в </a:t>
            </a:r>
            <a:r>
              <a:rPr lang="ru-RU" dirty="0" err="1" smtClean="0"/>
              <a:t>Гаврі</a:t>
            </a:r>
            <a:r>
              <a:rPr lang="ru-RU" dirty="0" smtClean="0"/>
              <a:t>, на </a:t>
            </a:r>
            <a:r>
              <a:rPr lang="ru-RU" dirty="0" err="1" smtClean="0"/>
              <a:t>північному</a:t>
            </a:r>
            <a:r>
              <a:rPr lang="ru-RU" dirty="0" smtClean="0"/>
              <a:t> </a:t>
            </a:r>
            <a:r>
              <a:rPr lang="ru-RU" dirty="0" err="1" smtClean="0"/>
              <a:t>заході</a:t>
            </a:r>
            <a:r>
              <a:rPr lang="ru-RU" dirty="0" smtClean="0"/>
              <a:t> </a:t>
            </a:r>
            <a:r>
              <a:rPr lang="ru-RU" dirty="0" err="1" smtClean="0"/>
              <a:t>Франції</a:t>
            </a:r>
            <a:r>
              <a:rPr lang="ru-RU" dirty="0" smtClean="0"/>
              <a:t>. </a:t>
            </a:r>
            <a:r>
              <a:rPr lang="ru-RU" dirty="0" err="1" smtClean="0"/>
              <a:t>Колоніальне</a:t>
            </a:r>
            <a:r>
              <a:rPr lang="ru-RU" dirty="0" smtClean="0"/>
              <a:t> </a:t>
            </a:r>
            <a:r>
              <a:rPr lang="ru-RU" dirty="0" err="1" smtClean="0"/>
              <a:t>володіння</a:t>
            </a:r>
            <a:r>
              <a:rPr lang="ru-RU" dirty="0" smtClean="0"/>
              <a:t> </a:t>
            </a:r>
            <a:r>
              <a:rPr lang="ru-RU" dirty="0" err="1" smtClean="0"/>
              <a:t>Бельгії</a:t>
            </a:r>
            <a:r>
              <a:rPr lang="ru-RU" dirty="0" smtClean="0"/>
              <a:t> в </a:t>
            </a:r>
            <a:r>
              <a:rPr lang="ru-RU" dirty="0" err="1" smtClean="0"/>
              <a:t>Африці</a:t>
            </a:r>
            <a:r>
              <a:rPr lang="ru-RU" dirty="0" smtClean="0"/>
              <a:t>, </a:t>
            </a:r>
            <a:r>
              <a:rPr lang="ru-RU" dirty="0" err="1" smtClean="0"/>
              <a:t>Бельгійське</a:t>
            </a:r>
            <a:r>
              <a:rPr lang="ru-RU" dirty="0" smtClean="0"/>
              <a:t> Конго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залишалося</a:t>
            </a:r>
            <a:r>
              <a:rPr lang="ru-RU" dirty="0" smtClean="0"/>
              <a:t> </a:t>
            </a:r>
            <a:r>
              <a:rPr lang="ru-RU" dirty="0" err="1" smtClean="0"/>
              <a:t>вірним</a:t>
            </a:r>
            <a:r>
              <a:rPr lang="ru-RU" dirty="0" smtClean="0"/>
              <a:t> союзникам і уряду Гавра.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340768"/>
            <a:ext cx="2609850" cy="3391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40152" y="4736921"/>
            <a:ext cx="2609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Шарль де </a:t>
            </a:r>
            <a:r>
              <a:rPr lang="ru-RU" dirty="0" err="1" smtClean="0"/>
              <a:t>Броквіль</a:t>
            </a:r>
            <a:r>
              <a:rPr lang="ru-RU" dirty="0" smtClean="0"/>
              <a:t>. </a:t>
            </a:r>
            <a:r>
              <a:rPr lang="ru-RU" dirty="0" err="1" smtClean="0"/>
              <a:t>Прем'єр-міністр</a:t>
            </a:r>
            <a:r>
              <a:rPr lang="ru-RU" dirty="0" smtClean="0"/>
              <a:t> Бельгії:17 </a:t>
            </a:r>
            <a:r>
              <a:rPr lang="ru-RU" dirty="0" err="1" smtClean="0"/>
              <a:t>червня</a:t>
            </a:r>
            <a:r>
              <a:rPr lang="ru-RU" dirty="0" smtClean="0"/>
              <a:t> 1911 - 1 </a:t>
            </a:r>
            <a:r>
              <a:rPr lang="ru-RU" dirty="0" err="1" smtClean="0"/>
              <a:t>червня</a:t>
            </a:r>
            <a:r>
              <a:rPr lang="ru-RU" dirty="0" smtClean="0"/>
              <a:t> 1918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1304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688" y="548680"/>
            <a:ext cx="6524625" cy="4618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27784" y="537321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Карта </a:t>
            </a:r>
            <a:r>
              <a:rPr lang="ru-RU" dirty="0" err="1" smtClean="0"/>
              <a:t>окупованої</a:t>
            </a:r>
            <a:r>
              <a:rPr lang="ru-RU" dirty="0" smtClean="0"/>
              <a:t> </a:t>
            </a:r>
            <a:r>
              <a:rPr lang="ru-RU" dirty="0" err="1" smtClean="0"/>
              <a:t>німцями</a:t>
            </a:r>
            <a:r>
              <a:rPr lang="ru-RU" dirty="0" smtClean="0"/>
              <a:t> </a:t>
            </a:r>
            <a:r>
              <a:rPr lang="ru-RU" dirty="0" err="1" smtClean="0"/>
              <a:t>Бельгії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0921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560840" cy="1138138"/>
          </a:xfrm>
        </p:spPr>
        <p:txBody>
          <a:bodyPr>
            <a:noAutofit/>
          </a:bodyPr>
          <a:lstStyle/>
          <a:p>
            <a:r>
              <a:rPr lang="ru-RU" sz="2800" dirty="0" err="1" smtClean="0"/>
              <a:t>Життя</a:t>
            </a:r>
            <a:r>
              <a:rPr lang="ru-RU" sz="2800" dirty="0" smtClean="0"/>
              <a:t> в </a:t>
            </a:r>
            <a:r>
              <a:rPr lang="ru-RU" sz="2800" dirty="0" err="1" smtClean="0"/>
              <a:t>умовах</a:t>
            </a:r>
            <a:r>
              <a:rPr lang="ru-RU" sz="2800" dirty="0" smtClean="0"/>
              <a:t> </a:t>
            </a:r>
            <a:r>
              <a:rPr lang="ru-RU" sz="2800" dirty="0" err="1" smtClean="0"/>
              <a:t>окупації</a:t>
            </a:r>
            <a:r>
              <a:rPr lang="ru-RU" sz="2800" dirty="0" smtClean="0"/>
              <a:t>:</a:t>
            </a:r>
            <a:br>
              <a:rPr lang="ru-RU" sz="2800" dirty="0" smtClean="0"/>
            </a:br>
            <a:r>
              <a:rPr lang="ru-RU" sz="2800" dirty="0" err="1"/>
              <a:t>н</a:t>
            </a:r>
            <a:r>
              <a:rPr lang="ru-RU" sz="2800" dirty="0" err="1" smtClean="0"/>
              <a:t>естача</a:t>
            </a:r>
            <a:r>
              <a:rPr lang="ru-RU" sz="2800" dirty="0" smtClean="0"/>
              <a:t> та </a:t>
            </a:r>
            <a:r>
              <a:rPr lang="ru-RU" sz="2800" dirty="0" err="1" smtClean="0"/>
              <a:t>організації</a:t>
            </a:r>
            <a:r>
              <a:rPr lang="ru-RU" sz="2800" dirty="0" smtClean="0"/>
              <a:t> з </a:t>
            </a:r>
            <a:r>
              <a:rPr lang="ru-RU" sz="2800" dirty="0" err="1" smtClean="0"/>
              <a:t>надання</a:t>
            </a:r>
            <a:r>
              <a:rPr lang="ru-RU" sz="2800" dirty="0"/>
              <a:t> </a:t>
            </a:r>
            <a:r>
              <a:rPr lang="ru-RU" sz="2800" dirty="0" err="1" smtClean="0"/>
              <a:t>допомоги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28800"/>
            <a:ext cx="8784976" cy="446449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До </a:t>
            </a:r>
            <a:r>
              <a:rPr lang="ru-RU" dirty="0" err="1" smtClean="0"/>
              <a:t>війни</a:t>
            </a:r>
            <a:r>
              <a:rPr lang="ru-RU" dirty="0" smtClean="0"/>
              <a:t> </a:t>
            </a:r>
            <a:r>
              <a:rPr lang="ru-RU" dirty="0" err="1" smtClean="0"/>
              <a:t>Бельгія</a:t>
            </a:r>
            <a:r>
              <a:rPr lang="ru-RU" dirty="0" smtClean="0"/>
              <a:t> </a:t>
            </a:r>
            <a:r>
              <a:rPr lang="ru-RU" dirty="0" err="1" smtClean="0"/>
              <a:t>була</a:t>
            </a:r>
            <a:r>
              <a:rPr lang="ru-RU" dirty="0" smtClean="0"/>
              <a:t> нетто-</a:t>
            </a:r>
            <a:r>
              <a:rPr lang="ru-RU" dirty="0" err="1" smtClean="0"/>
              <a:t>імпортером</a:t>
            </a:r>
            <a:r>
              <a:rPr lang="ru-RU" dirty="0" smtClean="0"/>
              <a:t> </a:t>
            </a:r>
            <a:r>
              <a:rPr lang="ru-RU" dirty="0" err="1" smtClean="0"/>
              <a:t>продуктів</a:t>
            </a:r>
            <a:r>
              <a:rPr lang="ru-RU" dirty="0" smtClean="0"/>
              <a:t> </a:t>
            </a:r>
            <a:r>
              <a:rPr lang="ru-RU" dirty="0" err="1" smtClean="0"/>
              <a:t>харчування</a:t>
            </a:r>
            <a:r>
              <a:rPr lang="ru-RU" dirty="0" smtClean="0"/>
              <a:t>. </a:t>
            </a:r>
            <a:r>
              <a:rPr lang="ru-RU" dirty="0" err="1" smtClean="0"/>
              <a:t>Німецьке</a:t>
            </a:r>
            <a:r>
              <a:rPr lang="ru-RU" dirty="0" smtClean="0"/>
              <a:t> </a:t>
            </a:r>
            <a:r>
              <a:rPr lang="ru-RU" dirty="0" err="1" smtClean="0"/>
              <a:t>вторгнення</a:t>
            </a:r>
            <a:r>
              <a:rPr lang="ru-RU" dirty="0" smtClean="0"/>
              <a:t> разом </a:t>
            </a:r>
            <a:r>
              <a:rPr lang="ru-RU" dirty="0" err="1" smtClean="0"/>
              <a:t>із</a:t>
            </a:r>
            <a:r>
              <a:rPr lang="ru-RU" dirty="0" smtClean="0"/>
              <a:t> блокадою </a:t>
            </a:r>
            <a:r>
              <a:rPr lang="ru-RU" dirty="0" err="1" smtClean="0"/>
              <a:t>союзників</a:t>
            </a:r>
            <a:r>
              <a:rPr lang="ru-RU" dirty="0" smtClean="0"/>
              <a:t> означало, </a:t>
            </a:r>
            <a:r>
              <a:rPr lang="ru-RU" dirty="0" err="1" smtClean="0"/>
              <a:t>що</a:t>
            </a:r>
            <a:r>
              <a:rPr lang="ru-RU" dirty="0" smtClean="0"/>
              <a:t> у </a:t>
            </a:r>
            <a:r>
              <a:rPr lang="ru-RU" dirty="0" err="1" smtClean="0"/>
              <a:t>вересні</a:t>
            </a:r>
            <a:r>
              <a:rPr lang="ru-RU" dirty="0" smtClean="0"/>
              <a:t> 1914 року </a:t>
            </a:r>
            <a:r>
              <a:rPr lang="ru-RU" dirty="0" err="1" smtClean="0"/>
              <a:t>різні</a:t>
            </a:r>
            <a:r>
              <a:rPr lang="ru-RU" dirty="0" smtClean="0"/>
              <a:t> </a:t>
            </a:r>
            <a:r>
              <a:rPr lang="ru-RU" dirty="0" err="1" smtClean="0"/>
              <a:t>бельгійські</a:t>
            </a:r>
            <a:r>
              <a:rPr lang="ru-RU" dirty="0" smtClean="0"/>
              <a:t> </a:t>
            </a:r>
            <a:r>
              <a:rPr lang="ru-RU" dirty="0" err="1" smtClean="0"/>
              <a:t>організації</a:t>
            </a:r>
            <a:r>
              <a:rPr lang="ru-RU" dirty="0" smtClean="0"/>
              <a:t> </a:t>
            </a:r>
            <a:r>
              <a:rPr lang="ru-RU" dirty="0" err="1" smtClean="0"/>
              <a:t>готувалися</a:t>
            </a:r>
            <a:r>
              <a:rPr lang="ru-RU" dirty="0" smtClean="0"/>
              <a:t> до </a:t>
            </a:r>
            <a:r>
              <a:rPr lang="ru-RU" dirty="0" err="1" smtClean="0"/>
              <a:t>наступу</a:t>
            </a:r>
            <a:r>
              <a:rPr lang="ru-RU" dirty="0" smtClean="0"/>
              <a:t> голоду на </a:t>
            </a:r>
            <a:r>
              <a:rPr lang="ru-RU" dirty="0" err="1" smtClean="0"/>
              <a:t>окупованій</a:t>
            </a:r>
            <a:r>
              <a:rPr lang="ru-RU" dirty="0" smtClean="0"/>
              <a:t> </a:t>
            </a:r>
            <a:r>
              <a:rPr lang="ru-RU" dirty="0" err="1" smtClean="0"/>
              <a:t>території</a:t>
            </a:r>
            <a:r>
              <a:rPr lang="ru-RU" dirty="0" smtClean="0"/>
              <a:t>. 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керівництвом</a:t>
            </a:r>
            <a:r>
              <a:rPr lang="ru-RU" dirty="0" smtClean="0"/>
              <a:t> </a:t>
            </a:r>
            <a:r>
              <a:rPr lang="ru-RU" dirty="0" err="1" smtClean="0"/>
              <a:t>фінансиста</a:t>
            </a:r>
            <a:r>
              <a:rPr lang="ru-RU" dirty="0" smtClean="0"/>
              <a:t> </a:t>
            </a:r>
            <a:r>
              <a:rPr lang="ru-RU" dirty="0" err="1" smtClean="0"/>
              <a:t>Еміля</a:t>
            </a:r>
            <a:r>
              <a:rPr lang="ru-RU" dirty="0" smtClean="0"/>
              <a:t> </a:t>
            </a:r>
            <a:r>
              <a:rPr lang="ru-RU" dirty="0" err="1" smtClean="0"/>
              <a:t>Франкі</a:t>
            </a:r>
            <a:r>
              <a:rPr lang="ru-RU" dirty="0" smtClean="0"/>
              <a:t> та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філантропів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створено </a:t>
            </a:r>
            <a:r>
              <a:rPr lang="ru-RU" dirty="0" err="1" smtClean="0"/>
              <a:t>Національний</a:t>
            </a:r>
            <a:r>
              <a:rPr lang="ru-RU" dirty="0" smtClean="0"/>
              <a:t> </a:t>
            </a:r>
            <a:r>
              <a:rPr lang="ru-RU" dirty="0" err="1" smtClean="0"/>
              <a:t>комітет</a:t>
            </a:r>
            <a:r>
              <a:rPr lang="ru-RU" dirty="0" smtClean="0"/>
              <a:t> з </a:t>
            </a:r>
            <a:r>
              <a:rPr lang="ru-RU" dirty="0" err="1" smtClean="0"/>
              <a:t>безпеки</a:t>
            </a:r>
            <a:r>
              <a:rPr lang="ru-RU" dirty="0" smtClean="0"/>
              <a:t> та </a:t>
            </a:r>
            <a:r>
              <a:rPr lang="ru-RU" dirty="0" err="1" smtClean="0"/>
              <a:t>захисту</a:t>
            </a:r>
            <a:r>
              <a:rPr lang="ru-RU" dirty="0" smtClean="0"/>
              <a:t> </a:t>
            </a:r>
            <a:r>
              <a:rPr lang="ru-RU" dirty="0" err="1" smtClean="0"/>
              <a:t>довкілля</a:t>
            </a:r>
            <a:r>
              <a:rPr lang="ru-RU" dirty="0" smtClean="0"/>
              <a:t> (</a:t>
            </a:r>
            <a:r>
              <a:rPr lang="de-DE" dirty="0" smtClean="0"/>
              <a:t>CNSA </a:t>
            </a:r>
            <a:r>
              <a:rPr lang="ru-RU" dirty="0" err="1" smtClean="0"/>
              <a:t>або</a:t>
            </a:r>
            <a:r>
              <a:rPr lang="ru-RU" dirty="0" smtClean="0"/>
              <a:t> «</a:t>
            </a:r>
            <a:r>
              <a:rPr lang="ru-RU" dirty="0" err="1" smtClean="0"/>
              <a:t>Національний</a:t>
            </a:r>
            <a:r>
              <a:rPr lang="ru-RU" dirty="0" smtClean="0"/>
              <a:t> </a:t>
            </a:r>
            <a:r>
              <a:rPr lang="ru-RU" dirty="0" err="1" smtClean="0"/>
              <a:t>комітет</a:t>
            </a:r>
            <a:r>
              <a:rPr lang="ru-RU" dirty="0" smtClean="0"/>
              <a:t> </a:t>
            </a:r>
            <a:r>
              <a:rPr lang="ru-RU" dirty="0" err="1" smtClean="0"/>
              <a:t>допомоги</a:t>
            </a:r>
            <a:r>
              <a:rPr lang="ru-RU" dirty="0" smtClean="0"/>
              <a:t> та </a:t>
            </a:r>
            <a:r>
              <a:rPr lang="ru-RU" dirty="0" err="1" smtClean="0"/>
              <a:t>продовольства</a:t>
            </a:r>
            <a:r>
              <a:rPr lang="ru-RU" dirty="0" smtClean="0"/>
              <a:t>») для </a:t>
            </a:r>
            <a:r>
              <a:rPr lang="ru-RU" dirty="0" err="1" smtClean="0"/>
              <a:t>забезпечення</a:t>
            </a:r>
            <a:r>
              <a:rPr lang="ru-RU" dirty="0" smtClean="0"/>
              <a:t> та </a:t>
            </a:r>
            <a:r>
              <a:rPr lang="ru-RU" dirty="0" err="1" smtClean="0"/>
              <a:t>перевозити</a:t>
            </a:r>
            <a:r>
              <a:rPr lang="ru-RU" dirty="0" smtClean="0"/>
              <a:t> </a:t>
            </a:r>
            <a:r>
              <a:rPr lang="ru-RU" dirty="0" err="1" smtClean="0"/>
              <a:t>їжу</a:t>
            </a:r>
            <a:r>
              <a:rPr lang="ru-RU" dirty="0" smtClean="0"/>
              <a:t> до </a:t>
            </a:r>
            <a:r>
              <a:rPr lang="ru-RU" dirty="0" err="1" smtClean="0"/>
              <a:t>Бельгії</a:t>
            </a:r>
            <a:r>
              <a:rPr lang="ru-RU" dirty="0" smtClean="0"/>
              <a:t>, де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продати</a:t>
            </a:r>
            <a:r>
              <a:rPr lang="ru-RU" dirty="0" smtClean="0"/>
              <a:t> </a:t>
            </a:r>
            <a:r>
              <a:rPr lang="ru-RU" dirty="0" err="1" smtClean="0"/>
              <a:t>бельгійським</a:t>
            </a:r>
            <a:r>
              <a:rPr lang="ru-RU" dirty="0" smtClean="0"/>
              <a:t> </a:t>
            </a:r>
            <a:r>
              <a:rPr lang="ru-RU" dirty="0" err="1" smtClean="0"/>
              <a:t>громадянам</a:t>
            </a:r>
            <a:r>
              <a:rPr lang="ru-RU" dirty="0" smtClean="0"/>
              <a:t>. </a:t>
            </a:r>
            <a:r>
              <a:rPr lang="ru-RU" dirty="0" err="1" smtClean="0"/>
              <a:t>Прибуток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цієї</a:t>
            </a:r>
            <a:r>
              <a:rPr lang="ru-RU" dirty="0" smtClean="0"/>
              <a:t> </a:t>
            </a:r>
            <a:r>
              <a:rPr lang="ru-RU" dirty="0" err="1" smtClean="0"/>
              <a:t>частини</a:t>
            </a:r>
            <a:r>
              <a:rPr lang="ru-RU" dirty="0" smtClean="0"/>
              <a:t> </a:t>
            </a:r>
            <a:r>
              <a:rPr lang="ru-RU" dirty="0" err="1" smtClean="0"/>
              <a:t>операції</a:t>
            </a:r>
            <a:r>
              <a:rPr lang="ru-RU" dirty="0" smtClean="0"/>
              <a:t> </a:t>
            </a:r>
            <a:r>
              <a:rPr lang="ru-RU" dirty="0" err="1" smtClean="0"/>
              <a:t>потім</a:t>
            </a:r>
            <a:r>
              <a:rPr lang="ru-RU" dirty="0" smtClean="0"/>
              <a:t> </a:t>
            </a:r>
            <a:r>
              <a:rPr lang="ru-RU" dirty="0" err="1" smtClean="0"/>
              <a:t>був</a:t>
            </a:r>
            <a:r>
              <a:rPr lang="ru-RU" dirty="0" smtClean="0"/>
              <a:t> </a:t>
            </a:r>
            <a:r>
              <a:rPr lang="ru-RU" dirty="0" err="1" smtClean="0"/>
              <a:t>використаний</a:t>
            </a:r>
            <a:r>
              <a:rPr lang="ru-RU" dirty="0" smtClean="0"/>
              <a:t> для </a:t>
            </a:r>
            <a:r>
              <a:rPr lang="ru-RU" dirty="0" err="1" smtClean="0"/>
              <a:t>розподілу</a:t>
            </a:r>
            <a:r>
              <a:rPr lang="ru-RU" dirty="0" smtClean="0"/>
              <a:t> </a:t>
            </a:r>
            <a:r>
              <a:rPr lang="ru-RU" dirty="0" err="1" smtClean="0"/>
              <a:t>допомоги</a:t>
            </a:r>
            <a:r>
              <a:rPr lang="ru-RU" dirty="0" smtClean="0"/>
              <a:t>.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переговорів</a:t>
            </a:r>
            <a:r>
              <a:rPr lang="ru-RU" dirty="0" smtClean="0"/>
              <a:t> як </a:t>
            </a:r>
            <a:r>
              <a:rPr lang="ru-RU" dirty="0" err="1" smtClean="0"/>
              <a:t>із</a:t>
            </a:r>
            <a:r>
              <a:rPr lang="ru-RU" dirty="0" smtClean="0"/>
              <a:t> союзниками, так і з </a:t>
            </a:r>
            <a:r>
              <a:rPr lang="ru-RU" dirty="0" err="1" smtClean="0"/>
              <a:t>центральними</a:t>
            </a:r>
            <a:r>
              <a:rPr lang="ru-RU" dirty="0" smtClean="0"/>
              <a:t> державами </a:t>
            </a:r>
            <a:r>
              <a:rPr lang="de-DE" dirty="0" smtClean="0"/>
              <a:t>CNSA </a:t>
            </a:r>
            <a:r>
              <a:rPr lang="ru-RU" dirty="0" err="1" smtClean="0"/>
              <a:t>вдалося</a:t>
            </a:r>
            <a:r>
              <a:rPr lang="ru-RU" dirty="0" smtClean="0"/>
              <a:t> </a:t>
            </a:r>
            <a:r>
              <a:rPr lang="ru-RU" dirty="0" err="1" smtClean="0"/>
              <a:t>отримати</a:t>
            </a:r>
            <a:r>
              <a:rPr lang="ru-RU" dirty="0" smtClean="0"/>
              <a:t> </a:t>
            </a:r>
            <a:r>
              <a:rPr lang="ru-RU" dirty="0" err="1" smtClean="0"/>
              <a:t>дозвіл</a:t>
            </a:r>
            <a:r>
              <a:rPr lang="ru-RU" dirty="0" smtClean="0"/>
              <a:t> на </a:t>
            </a:r>
            <a:r>
              <a:rPr lang="ru-RU" dirty="0" err="1" smtClean="0"/>
              <a:t>імпорт</a:t>
            </a:r>
            <a:r>
              <a:rPr lang="ru-RU" dirty="0" smtClean="0"/>
              <a:t> </a:t>
            </a:r>
            <a:r>
              <a:rPr lang="ru-RU" dirty="0" err="1" smtClean="0"/>
              <a:t>продовольства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нейтральних</a:t>
            </a:r>
            <a:r>
              <a:rPr lang="ru-RU" dirty="0" smtClean="0"/>
              <a:t> </a:t>
            </a:r>
            <a:r>
              <a:rPr lang="ru-RU" dirty="0" err="1" smtClean="0"/>
              <a:t>Сполучених</a:t>
            </a:r>
            <a:r>
              <a:rPr lang="ru-RU" dirty="0" smtClean="0"/>
              <a:t> </a:t>
            </a:r>
            <a:r>
              <a:rPr lang="ru-RU" dirty="0" err="1" smtClean="0"/>
              <a:t>Штатів</a:t>
            </a:r>
            <a:r>
              <a:rPr lang="ru-RU" dirty="0" smtClean="0"/>
              <a:t>. </a:t>
            </a:r>
            <a:r>
              <a:rPr lang="ru-RU" dirty="0" err="1" smtClean="0"/>
              <a:t>Франкі</a:t>
            </a:r>
            <a:r>
              <a:rPr lang="ru-RU" dirty="0" smtClean="0"/>
              <a:t> </a:t>
            </a:r>
            <a:r>
              <a:rPr lang="ru-RU" dirty="0" err="1" smtClean="0"/>
              <a:t>використав</a:t>
            </a:r>
            <a:r>
              <a:rPr lang="ru-RU" dirty="0" smtClean="0"/>
              <a:t> </a:t>
            </a:r>
            <a:r>
              <a:rPr lang="ru-RU" dirty="0" err="1" smtClean="0"/>
              <a:t>своє</a:t>
            </a:r>
            <a:r>
              <a:rPr lang="ru-RU" dirty="0" smtClean="0"/>
              <a:t> </a:t>
            </a:r>
            <a:r>
              <a:rPr lang="ru-RU" dirty="0" err="1" smtClean="0"/>
              <a:t>знайомство</a:t>
            </a:r>
            <a:r>
              <a:rPr lang="ru-RU" dirty="0" smtClean="0"/>
              <a:t> з Гербертом Гувером, </a:t>
            </a:r>
            <a:r>
              <a:rPr lang="ru-RU" dirty="0" err="1" smtClean="0"/>
              <a:t>майбутнім</a:t>
            </a:r>
            <a:r>
              <a:rPr lang="ru-RU" dirty="0" smtClean="0"/>
              <a:t> </a:t>
            </a:r>
            <a:r>
              <a:rPr lang="ru-RU" dirty="0" err="1" smtClean="0"/>
              <a:t>американським</a:t>
            </a:r>
            <a:r>
              <a:rPr lang="ru-RU" dirty="0" smtClean="0"/>
              <a:t> президентом,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 smtClean="0"/>
              <a:t>збирати</a:t>
            </a:r>
            <a:r>
              <a:rPr lang="ru-RU" dirty="0" smtClean="0"/>
              <a:t> </a:t>
            </a:r>
            <a:r>
              <a:rPr lang="ru-RU" dirty="0" err="1" smtClean="0"/>
              <a:t>продукти</a:t>
            </a:r>
            <a:r>
              <a:rPr lang="ru-RU" dirty="0" smtClean="0"/>
              <a:t> та </a:t>
            </a:r>
            <a:r>
              <a:rPr lang="ru-RU" dirty="0" err="1" smtClean="0"/>
              <a:t>іншу</a:t>
            </a:r>
            <a:r>
              <a:rPr lang="ru-RU" dirty="0" smtClean="0"/>
              <a:t> </a:t>
            </a:r>
            <a:r>
              <a:rPr lang="ru-RU" dirty="0" err="1" smtClean="0"/>
              <a:t>допомогу</a:t>
            </a:r>
            <a:r>
              <a:rPr lang="ru-RU" dirty="0" smtClean="0"/>
              <a:t> через </a:t>
            </a:r>
            <a:r>
              <a:rPr lang="ru-RU" dirty="0" err="1" smtClean="0"/>
              <a:t>американську</a:t>
            </a:r>
            <a:r>
              <a:rPr lang="ru-RU" dirty="0" smtClean="0"/>
              <a:t> </a:t>
            </a:r>
            <a:r>
              <a:rPr lang="ru-RU" dirty="0" err="1" smtClean="0"/>
              <a:t>організацію</a:t>
            </a:r>
            <a:r>
              <a:rPr lang="ru-RU" dirty="0" smtClean="0"/>
              <a:t> </a:t>
            </a:r>
            <a:r>
              <a:rPr lang="ru-RU" dirty="0" err="1" smtClean="0"/>
              <a:t>Комісія</a:t>
            </a:r>
            <a:r>
              <a:rPr lang="ru-RU" dirty="0" smtClean="0"/>
              <a:t> з </a:t>
            </a:r>
            <a:r>
              <a:rPr lang="ru-RU" dirty="0" err="1" smtClean="0"/>
              <a:t>надання</a:t>
            </a:r>
            <a:r>
              <a:rPr lang="ru-RU" dirty="0" smtClean="0"/>
              <a:t> </a:t>
            </a:r>
            <a:r>
              <a:rPr lang="ru-RU" dirty="0" err="1" smtClean="0"/>
              <a:t>допомоги</a:t>
            </a:r>
            <a:r>
              <a:rPr lang="ru-RU" dirty="0" smtClean="0"/>
              <a:t> </a:t>
            </a:r>
            <a:r>
              <a:rPr lang="ru-RU" dirty="0" err="1" smtClean="0"/>
              <a:t>Бельгії</a:t>
            </a:r>
            <a:r>
              <a:rPr lang="ru-RU" dirty="0" smtClean="0"/>
              <a:t> (</a:t>
            </a:r>
            <a:r>
              <a:rPr lang="de-DE" dirty="0" smtClean="0"/>
              <a:t>CRB), </a:t>
            </a:r>
            <a:r>
              <a:rPr lang="ru-RU" dirty="0" smtClean="0"/>
              <a:t>яка </a:t>
            </a:r>
            <a:r>
              <a:rPr lang="ru-RU" dirty="0" err="1" smtClean="0"/>
              <a:t>потім</a:t>
            </a:r>
            <a:r>
              <a:rPr lang="ru-RU" dirty="0" smtClean="0"/>
              <a:t> </a:t>
            </a:r>
            <a:r>
              <a:rPr lang="ru-RU" dirty="0" err="1" smtClean="0"/>
              <a:t>поширювалася</a:t>
            </a:r>
            <a:r>
              <a:rPr lang="ru-RU" dirty="0" smtClean="0"/>
              <a:t> в межах </a:t>
            </a:r>
            <a:r>
              <a:rPr lang="ru-RU" dirty="0" err="1" smtClean="0"/>
              <a:t>Бельгії</a:t>
            </a:r>
            <a:r>
              <a:rPr lang="ru-RU" dirty="0" smtClean="0"/>
              <a:t> </a:t>
            </a:r>
            <a:r>
              <a:rPr lang="de-DE" dirty="0" smtClean="0"/>
              <a:t>CNSA. </a:t>
            </a:r>
            <a:r>
              <a:rPr lang="ru-RU" dirty="0" smtClean="0"/>
              <a:t>Ряд </a:t>
            </a:r>
            <a:r>
              <a:rPr lang="ru-RU" dirty="0" err="1" smtClean="0"/>
              <a:t>дрібніших</a:t>
            </a:r>
            <a:r>
              <a:rPr lang="ru-RU" dirty="0" smtClean="0"/>
              <a:t> </a:t>
            </a:r>
            <a:r>
              <a:rPr lang="ru-RU" dirty="0" err="1" smtClean="0"/>
              <a:t>гуманітарних</a:t>
            </a:r>
            <a:r>
              <a:rPr lang="ru-RU" dirty="0" smtClean="0"/>
              <a:t> </a:t>
            </a:r>
            <a:r>
              <a:rPr lang="ru-RU" dirty="0" err="1" smtClean="0"/>
              <a:t>організацій</a:t>
            </a:r>
            <a:r>
              <a:rPr lang="ru-RU" dirty="0" smtClean="0"/>
              <a:t>, </a:t>
            </a:r>
            <a:r>
              <a:rPr lang="ru-RU" dirty="0" err="1" smtClean="0"/>
              <a:t>пов'язаних</a:t>
            </a:r>
            <a:r>
              <a:rPr lang="ru-RU" dirty="0" smtClean="0"/>
              <a:t> з </a:t>
            </a:r>
            <a:r>
              <a:rPr lang="ru-RU" dirty="0" err="1" smtClean="0"/>
              <a:t>іншими</a:t>
            </a:r>
            <a:r>
              <a:rPr lang="ru-RU" dirty="0" smtClean="0"/>
              <a:t> </a:t>
            </a:r>
            <a:r>
              <a:rPr lang="ru-RU" dirty="0" err="1" smtClean="0"/>
              <a:t>нейтральними</a:t>
            </a:r>
            <a:r>
              <a:rPr lang="ru-RU" dirty="0" smtClean="0"/>
              <a:t> </a:t>
            </a:r>
            <a:r>
              <a:rPr lang="ru-RU" dirty="0" err="1" smtClean="0"/>
              <a:t>країнами</a:t>
            </a:r>
            <a:r>
              <a:rPr lang="ru-RU" dirty="0" smtClean="0"/>
              <a:t>,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працював</a:t>
            </a:r>
            <a:r>
              <a:rPr lang="ru-RU" dirty="0" smtClean="0"/>
              <a:t> в </a:t>
            </a:r>
            <a:r>
              <a:rPr lang="ru-RU" dirty="0" err="1" smtClean="0"/>
              <a:t>окупованій</a:t>
            </a:r>
            <a:r>
              <a:rPr lang="ru-RU" dirty="0" smtClean="0"/>
              <a:t> </a:t>
            </a:r>
            <a:r>
              <a:rPr lang="ru-RU" dirty="0" err="1" smtClean="0"/>
              <a:t>Бельгії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1954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856" y="4797151"/>
            <a:ext cx="5616624" cy="8640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 smtClean="0"/>
              <a:t>Комітет</a:t>
            </a:r>
            <a:r>
              <a:rPr lang="ru-RU" dirty="0" smtClean="0"/>
              <a:t> з </a:t>
            </a:r>
            <a:r>
              <a:rPr lang="ru-RU" dirty="0" err="1" smtClean="0"/>
              <a:t>надання</a:t>
            </a:r>
            <a:r>
              <a:rPr lang="ru-RU" dirty="0" smtClean="0"/>
              <a:t> </a:t>
            </a:r>
            <a:r>
              <a:rPr lang="ru-RU" dirty="0" err="1" smtClean="0"/>
              <a:t>допомоги</a:t>
            </a:r>
            <a:r>
              <a:rPr lang="ru-RU" dirty="0" smtClean="0"/>
              <a:t> в </a:t>
            </a:r>
            <a:r>
              <a:rPr lang="ru-RU" dirty="0" err="1" smtClean="0"/>
              <a:t>Бельгії</a:t>
            </a:r>
            <a:r>
              <a:rPr lang="ru-RU" dirty="0" smtClean="0"/>
              <a:t> в </a:t>
            </a:r>
            <a:r>
              <a:rPr lang="ru-RU" dirty="0" err="1" smtClean="0"/>
              <a:t>Ліллі</a:t>
            </a:r>
            <a:r>
              <a:rPr lang="ru-RU" dirty="0" smtClean="0"/>
              <a:t>, </a:t>
            </a:r>
            <a:r>
              <a:rPr lang="ru-RU" dirty="0" err="1" smtClean="0"/>
              <a:t>Франція</a:t>
            </a:r>
            <a:r>
              <a:rPr lang="ru-RU" dirty="0" smtClean="0"/>
              <a:t>, </a:t>
            </a:r>
            <a:r>
              <a:rPr lang="ru-RU" dirty="0" err="1" smtClean="0"/>
              <a:t>місцева</a:t>
            </a:r>
            <a:r>
              <a:rPr lang="ru-RU" dirty="0" smtClean="0"/>
              <a:t> </a:t>
            </a:r>
            <a:r>
              <a:rPr lang="ru-RU" dirty="0" err="1" smtClean="0"/>
              <a:t>група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31" y="528957"/>
            <a:ext cx="2304256" cy="2323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98347" y="2852937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Еміль</a:t>
            </a:r>
            <a:r>
              <a:rPr lang="ru-RU" dirty="0" smtClean="0"/>
              <a:t> </a:t>
            </a:r>
            <a:r>
              <a:rPr lang="ru-RU" dirty="0" err="1" smtClean="0"/>
              <a:t>Франкі</a:t>
            </a:r>
            <a:endParaRPr lang="ru-RU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431" y="3254721"/>
            <a:ext cx="2304256" cy="2323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31505" y="5578701"/>
            <a:ext cx="1682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Герберт Гувер</a:t>
            </a:r>
            <a:endParaRPr lang="ru-RU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28956"/>
            <a:ext cx="5688632" cy="4268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1839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6632"/>
            <a:ext cx="8352928" cy="5976664"/>
          </a:xfrm>
        </p:spPr>
        <p:txBody>
          <a:bodyPr>
            <a:normAutofit/>
          </a:bodyPr>
          <a:lstStyle/>
          <a:p>
            <a:r>
              <a:rPr lang="de-DE" dirty="0" smtClean="0"/>
              <a:t>CNSA </a:t>
            </a:r>
            <a:r>
              <a:rPr lang="ru-RU" dirty="0" smtClean="0"/>
              <a:t>стала </a:t>
            </a:r>
            <a:r>
              <a:rPr lang="ru-RU" dirty="0" err="1" smtClean="0"/>
              <a:t>важливою</a:t>
            </a:r>
            <a:r>
              <a:rPr lang="ru-RU" dirty="0" smtClean="0"/>
              <a:t> </a:t>
            </a:r>
            <a:r>
              <a:rPr lang="ru-RU" dirty="0" err="1" smtClean="0"/>
              <a:t>частиною</a:t>
            </a:r>
            <a:r>
              <a:rPr lang="ru-RU" dirty="0" smtClean="0"/>
              <a:t> </a:t>
            </a:r>
            <a:r>
              <a:rPr lang="ru-RU" dirty="0" err="1" smtClean="0"/>
              <a:t>повсякденного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 та </a:t>
            </a:r>
            <a:r>
              <a:rPr lang="ru-RU" dirty="0" err="1" smtClean="0"/>
              <a:t>культури</a:t>
            </a:r>
            <a:r>
              <a:rPr lang="ru-RU" dirty="0" smtClean="0"/>
              <a:t> в </a:t>
            </a:r>
            <a:r>
              <a:rPr lang="ru-RU" dirty="0" err="1" smtClean="0"/>
              <a:t>окупованій</a:t>
            </a:r>
            <a:r>
              <a:rPr lang="ru-RU" dirty="0" smtClean="0"/>
              <a:t> </a:t>
            </a:r>
            <a:r>
              <a:rPr lang="ru-RU" dirty="0" err="1" smtClean="0"/>
              <a:t>Бельгії</a:t>
            </a:r>
            <a:r>
              <a:rPr lang="ru-RU" dirty="0" smtClean="0"/>
              <a:t>. </a:t>
            </a:r>
            <a:r>
              <a:rPr lang="ru-RU" dirty="0" err="1" smtClean="0"/>
              <a:t>Організація</a:t>
            </a:r>
            <a:r>
              <a:rPr lang="ru-RU" dirty="0" smtClean="0"/>
              <a:t> </a:t>
            </a:r>
            <a:r>
              <a:rPr lang="ru-RU" dirty="0" err="1" smtClean="0"/>
              <a:t>виконувала</a:t>
            </a:r>
            <a:r>
              <a:rPr lang="ru-RU" dirty="0" smtClean="0"/>
              <a:t> </a:t>
            </a:r>
            <a:r>
              <a:rPr lang="ru-RU" dirty="0" err="1" smtClean="0"/>
              <a:t>більшу</a:t>
            </a:r>
            <a:r>
              <a:rPr lang="ru-RU" dirty="0" smtClean="0"/>
              <a:t> </a:t>
            </a:r>
            <a:r>
              <a:rPr lang="ru-RU" dirty="0" err="1" smtClean="0"/>
              <a:t>частину</a:t>
            </a:r>
            <a:r>
              <a:rPr lang="ru-RU" dirty="0" smtClean="0"/>
              <a:t> </a:t>
            </a:r>
            <a:r>
              <a:rPr lang="ru-RU" dirty="0" err="1" smtClean="0"/>
              <a:t>повсякденної</a:t>
            </a:r>
            <a:r>
              <a:rPr lang="ru-RU" dirty="0" smtClean="0"/>
              <a:t> </a:t>
            </a:r>
            <a:r>
              <a:rPr lang="ru-RU" dirty="0" err="1" smtClean="0"/>
              <a:t>роботи</a:t>
            </a:r>
            <a:r>
              <a:rPr lang="ru-RU" dirty="0" smtClean="0"/>
              <a:t> за системою </a:t>
            </a:r>
            <a:r>
              <a:rPr lang="ru-RU" dirty="0" err="1" smtClean="0"/>
              <a:t>соціального</a:t>
            </a:r>
            <a:r>
              <a:rPr lang="ru-RU" dirty="0" smtClean="0"/>
              <a:t> </a:t>
            </a:r>
            <a:r>
              <a:rPr lang="ru-RU" dirty="0" err="1" smtClean="0"/>
              <a:t>забезпечення</a:t>
            </a:r>
            <a:r>
              <a:rPr lang="ru-RU" dirty="0" smtClean="0"/>
              <a:t> і </a:t>
            </a:r>
            <a:r>
              <a:rPr lang="ru-RU" dirty="0" err="1" smtClean="0"/>
              <a:t>загалом</a:t>
            </a:r>
            <a:r>
              <a:rPr lang="ru-RU" dirty="0" smtClean="0"/>
              <a:t> </a:t>
            </a:r>
            <a:r>
              <a:rPr lang="ru-RU" dirty="0" err="1" smtClean="0"/>
              <a:t>запобігала</a:t>
            </a:r>
            <a:r>
              <a:rPr lang="ru-RU" dirty="0" smtClean="0"/>
              <a:t> голоду, </a:t>
            </a:r>
            <a:r>
              <a:rPr lang="ru-RU" dirty="0" err="1" smtClean="0"/>
              <a:t>хоча</a:t>
            </a:r>
            <a:r>
              <a:rPr lang="ru-RU" dirty="0" smtClean="0"/>
              <a:t> брак </a:t>
            </a:r>
            <a:r>
              <a:rPr lang="ru-RU" dirty="0" err="1" smtClean="0"/>
              <a:t>продовольства</a:t>
            </a:r>
            <a:r>
              <a:rPr lang="ru-RU" dirty="0" smtClean="0"/>
              <a:t> та </a:t>
            </a:r>
            <a:r>
              <a:rPr lang="ru-RU" dirty="0" err="1" smtClean="0"/>
              <a:t>матеріалів</a:t>
            </a:r>
            <a:r>
              <a:rPr lang="ru-RU" dirty="0" smtClean="0"/>
              <a:t> </a:t>
            </a:r>
            <a:r>
              <a:rPr lang="ru-RU" dirty="0" err="1" smtClean="0"/>
              <a:t>був</a:t>
            </a:r>
            <a:r>
              <a:rPr lang="ru-RU" dirty="0" smtClean="0"/>
              <a:t> </a:t>
            </a:r>
            <a:r>
              <a:rPr lang="ru-RU" dirty="0" err="1" smtClean="0"/>
              <a:t>надзвичайно</a:t>
            </a:r>
            <a:r>
              <a:rPr lang="ru-RU" dirty="0" smtClean="0"/>
              <a:t> </a:t>
            </a:r>
            <a:r>
              <a:rPr lang="ru-RU" dirty="0" err="1" smtClean="0"/>
              <a:t>поширений</a:t>
            </a:r>
            <a:r>
              <a:rPr lang="ru-RU" dirty="0" smtClean="0"/>
              <a:t> </a:t>
            </a:r>
            <a:r>
              <a:rPr lang="ru-RU" dirty="0" err="1" smtClean="0"/>
              <a:t>протягом</a:t>
            </a:r>
            <a:r>
              <a:rPr lang="ru-RU" dirty="0" smtClean="0"/>
              <a:t> </a:t>
            </a:r>
            <a:r>
              <a:rPr lang="ru-RU" dirty="0" err="1" smtClean="0"/>
              <a:t>усієї</a:t>
            </a:r>
            <a:r>
              <a:rPr lang="ru-RU" dirty="0" smtClean="0"/>
              <a:t> </a:t>
            </a:r>
            <a:r>
              <a:rPr lang="ru-RU" dirty="0" err="1" smtClean="0"/>
              <a:t>окупації</a:t>
            </a:r>
            <a:r>
              <a:rPr lang="ru-RU" dirty="0" smtClean="0"/>
              <a:t>. На </a:t>
            </a:r>
            <a:r>
              <a:rPr lang="ru-RU" dirty="0" err="1" smtClean="0"/>
              <a:t>піку</a:t>
            </a:r>
            <a:r>
              <a:rPr lang="ru-RU" dirty="0" smtClean="0"/>
              <a:t> </a:t>
            </a:r>
            <a:r>
              <a:rPr lang="ru-RU" dirty="0" err="1" smtClean="0"/>
              <a:t>свого</a:t>
            </a:r>
            <a:r>
              <a:rPr lang="ru-RU" dirty="0" smtClean="0"/>
              <a:t> </a:t>
            </a:r>
            <a:r>
              <a:rPr lang="ru-RU" dirty="0" err="1" smtClean="0"/>
              <a:t>розвитку</a:t>
            </a:r>
            <a:r>
              <a:rPr lang="ru-RU" dirty="0" smtClean="0"/>
              <a:t> у </a:t>
            </a:r>
            <a:r>
              <a:rPr lang="de-DE" dirty="0" smtClean="0"/>
              <a:t>CNSA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понад</a:t>
            </a:r>
            <a:r>
              <a:rPr lang="ru-RU" dirty="0" smtClean="0"/>
              <a:t> 125 000 </a:t>
            </a:r>
            <a:r>
              <a:rPr lang="ru-RU" dirty="0" err="1" smtClean="0"/>
              <a:t>агентів</a:t>
            </a:r>
            <a:r>
              <a:rPr lang="ru-RU" dirty="0" smtClean="0"/>
              <a:t> та </a:t>
            </a:r>
            <a:r>
              <a:rPr lang="ru-RU" dirty="0" err="1" smtClean="0"/>
              <a:t>дистриб'юторів</a:t>
            </a:r>
            <a:r>
              <a:rPr lang="ru-RU" dirty="0" smtClean="0"/>
              <a:t> по </a:t>
            </a:r>
            <a:r>
              <a:rPr lang="ru-RU" dirty="0" err="1" smtClean="0"/>
              <a:t>всій</a:t>
            </a:r>
            <a:r>
              <a:rPr lang="ru-RU" dirty="0" smtClean="0"/>
              <a:t> </a:t>
            </a:r>
            <a:r>
              <a:rPr lang="ru-RU" dirty="0" err="1" smtClean="0"/>
              <a:t>країні</a:t>
            </a:r>
            <a:r>
              <a:rPr lang="ru-RU" dirty="0" smtClean="0"/>
              <a:t>. </a:t>
            </a:r>
            <a:r>
              <a:rPr lang="ru-RU" dirty="0" err="1" smtClean="0"/>
              <a:t>Історики</a:t>
            </a:r>
            <a:r>
              <a:rPr lang="ru-RU" dirty="0" smtClean="0"/>
              <a:t> описали саму </a:t>
            </a:r>
            <a:r>
              <a:rPr lang="de-DE" dirty="0" smtClean="0"/>
              <a:t>CNSA </a:t>
            </a:r>
            <a:r>
              <a:rPr lang="ru-RU" dirty="0" smtClean="0"/>
              <a:t>з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центральним</a:t>
            </a:r>
            <a:r>
              <a:rPr lang="ru-RU" dirty="0" smtClean="0"/>
              <a:t> </a:t>
            </a:r>
            <a:r>
              <a:rPr lang="ru-RU" dirty="0" err="1" smtClean="0"/>
              <a:t>комітетом</a:t>
            </a:r>
            <a:r>
              <a:rPr lang="ru-RU" dirty="0" smtClean="0"/>
              <a:t> та </a:t>
            </a:r>
            <a:r>
              <a:rPr lang="ru-RU" dirty="0" err="1" smtClean="0"/>
              <a:t>місцевими</a:t>
            </a:r>
            <a:r>
              <a:rPr lang="ru-RU" dirty="0" smtClean="0"/>
              <a:t> мережами по </a:t>
            </a:r>
            <a:r>
              <a:rPr lang="ru-RU" dirty="0" err="1" smtClean="0"/>
              <a:t>всій</a:t>
            </a:r>
            <a:r>
              <a:rPr lang="ru-RU" dirty="0" smtClean="0"/>
              <a:t> </a:t>
            </a:r>
            <a:r>
              <a:rPr lang="ru-RU" dirty="0" err="1" smtClean="0"/>
              <a:t>країні</a:t>
            </a:r>
            <a:r>
              <a:rPr lang="ru-RU" dirty="0" smtClean="0"/>
              <a:t> як </a:t>
            </a:r>
            <a:r>
              <a:rPr lang="ru-RU" dirty="0" err="1" smtClean="0"/>
              <a:t>паралель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діями</a:t>
            </a:r>
            <a:r>
              <a:rPr lang="ru-RU" dirty="0" smtClean="0"/>
              <a:t> </a:t>
            </a:r>
            <a:r>
              <a:rPr lang="ru-RU" dirty="0" err="1" smtClean="0"/>
              <a:t>офіційного</a:t>
            </a:r>
            <a:r>
              <a:rPr lang="ru-RU" dirty="0" smtClean="0"/>
              <a:t> </a:t>
            </a:r>
            <a:r>
              <a:rPr lang="ru-RU" dirty="0" err="1" smtClean="0"/>
              <a:t>бельгійського</a:t>
            </a:r>
            <a:r>
              <a:rPr lang="ru-RU" dirty="0" smtClean="0"/>
              <a:t> уряду у </a:t>
            </a:r>
            <a:r>
              <a:rPr lang="ru-RU" dirty="0" err="1" smtClean="0"/>
              <a:t>мирний</a:t>
            </a:r>
            <a:r>
              <a:rPr lang="ru-RU" dirty="0" smtClean="0"/>
              <a:t> час. В очах </a:t>
            </a:r>
            <a:r>
              <a:rPr lang="ru-RU" dirty="0" err="1" smtClean="0"/>
              <a:t>сучасників</a:t>
            </a:r>
            <a:r>
              <a:rPr lang="ru-RU" dirty="0" smtClean="0"/>
              <a:t> </a:t>
            </a:r>
            <a:r>
              <a:rPr lang="de-DE" dirty="0" smtClean="0"/>
              <a:t>CNSA </a:t>
            </a:r>
            <a:r>
              <a:rPr lang="ru-RU" dirty="0" smtClean="0"/>
              <a:t>стала символом </a:t>
            </a:r>
            <a:r>
              <a:rPr lang="ru-RU" dirty="0" err="1" smtClean="0"/>
              <a:t>національної</a:t>
            </a:r>
            <a:r>
              <a:rPr lang="ru-RU" dirty="0" smtClean="0"/>
              <a:t> </a:t>
            </a:r>
            <a:r>
              <a:rPr lang="ru-RU" dirty="0" err="1" smtClean="0"/>
              <a:t>єдності</a:t>
            </a:r>
            <a:r>
              <a:rPr lang="ru-RU" dirty="0" smtClean="0"/>
              <a:t> та </a:t>
            </a:r>
            <a:r>
              <a:rPr lang="ru-RU" dirty="0" err="1" smtClean="0"/>
              <a:t>пасивного</a:t>
            </a:r>
            <a:r>
              <a:rPr lang="ru-RU" dirty="0" smtClean="0"/>
              <a:t> опору.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7496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5205264"/>
            <a:ext cx="6192688" cy="576064"/>
          </a:xfrm>
        </p:spPr>
        <p:txBody>
          <a:bodyPr/>
          <a:lstStyle/>
          <a:p>
            <a:pPr marL="0" indent="0">
              <a:buNone/>
            </a:pPr>
            <a:r>
              <a:rPr lang="ru-RU" dirty="0" err="1" smtClean="0"/>
              <a:t>Збитки</a:t>
            </a:r>
            <a:r>
              <a:rPr lang="ru-RU" dirty="0" smtClean="0"/>
              <a:t>, </a:t>
            </a:r>
            <a:r>
              <a:rPr lang="ru-RU" dirty="0" err="1" smtClean="0"/>
              <a:t>завдані</a:t>
            </a:r>
            <a:r>
              <a:rPr lang="ru-RU" dirty="0" smtClean="0"/>
              <a:t> </a:t>
            </a:r>
            <a:r>
              <a:rPr lang="ru-RU" dirty="0" err="1" smtClean="0"/>
              <a:t>війною</a:t>
            </a:r>
            <a:r>
              <a:rPr lang="ru-RU" dirty="0" smtClean="0"/>
              <a:t> у </a:t>
            </a:r>
            <a:r>
              <a:rPr lang="ru-RU" dirty="0" err="1" smtClean="0"/>
              <a:t>Фландрії</a:t>
            </a:r>
            <a:r>
              <a:rPr lang="ru-RU" dirty="0" smtClean="0"/>
              <a:t> 1914 року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6672"/>
            <a:ext cx="7560840" cy="47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8886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76672"/>
            <a:ext cx="7554416" cy="1008112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Життя</a:t>
            </a:r>
            <a:r>
              <a:rPr lang="ru-RU" sz="2800" dirty="0" smtClean="0"/>
              <a:t> в </a:t>
            </a:r>
            <a:r>
              <a:rPr lang="ru-RU" sz="2800" dirty="0" err="1" smtClean="0"/>
              <a:t>умовах</a:t>
            </a:r>
            <a:r>
              <a:rPr lang="ru-RU" sz="2800" dirty="0" smtClean="0"/>
              <a:t> </a:t>
            </a:r>
            <a:r>
              <a:rPr lang="ru-RU" sz="2800" dirty="0" err="1" smtClean="0"/>
              <a:t>окупації</a:t>
            </a:r>
            <a:r>
              <a:rPr lang="ru-RU" sz="2800" dirty="0" smtClean="0"/>
              <a:t>:</a:t>
            </a:r>
            <a:br>
              <a:rPr lang="ru-RU" sz="2800" dirty="0" smtClean="0"/>
            </a:br>
            <a:r>
              <a:rPr lang="ru-RU" sz="2800" dirty="0" err="1" smtClean="0"/>
              <a:t>економічне</a:t>
            </a:r>
            <a:r>
              <a:rPr lang="ru-RU" sz="2800" dirty="0" smtClean="0"/>
              <a:t> </a:t>
            </a:r>
            <a:r>
              <a:rPr lang="ru-RU" sz="2800" dirty="0" err="1" smtClean="0"/>
              <a:t>життя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412776"/>
            <a:ext cx="7550224" cy="468052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На початку </a:t>
            </a:r>
            <a:r>
              <a:rPr lang="ru-RU" dirty="0" err="1" smtClean="0"/>
              <a:t>війни</a:t>
            </a:r>
            <a:r>
              <a:rPr lang="ru-RU" dirty="0" smtClean="0"/>
              <a:t> уряд </a:t>
            </a:r>
            <a:r>
              <a:rPr lang="ru-RU" dirty="0" err="1" smtClean="0"/>
              <a:t>Бельгії</a:t>
            </a:r>
            <a:r>
              <a:rPr lang="ru-RU" dirty="0" smtClean="0"/>
              <a:t> </a:t>
            </a:r>
            <a:r>
              <a:rPr lang="ru-RU" dirty="0" err="1" smtClean="0"/>
              <a:t>поспішно</a:t>
            </a:r>
            <a:r>
              <a:rPr lang="ru-RU" dirty="0" smtClean="0"/>
              <a:t> </a:t>
            </a:r>
            <a:r>
              <a:rPr lang="ru-RU" dirty="0" err="1" smtClean="0"/>
              <a:t>вилучив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обігу</a:t>
            </a:r>
            <a:r>
              <a:rPr lang="ru-RU" dirty="0" smtClean="0"/>
              <a:t> </a:t>
            </a:r>
            <a:r>
              <a:rPr lang="ru-RU" dirty="0" err="1" smtClean="0"/>
              <a:t>срібні</a:t>
            </a:r>
            <a:r>
              <a:rPr lang="ru-RU" dirty="0" smtClean="0"/>
              <a:t> </a:t>
            </a:r>
            <a:r>
              <a:rPr lang="ru-RU" dirty="0" err="1" smtClean="0"/>
              <a:t>монети</a:t>
            </a:r>
            <a:r>
              <a:rPr lang="ru-RU" dirty="0" smtClean="0"/>
              <a:t> та </a:t>
            </a:r>
            <a:r>
              <a:rPr lang="ru-RU" dirty="0" err="1" smtClean="0"/>
              <a:t>замінив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банкнотами. З </a:t>
            </a:r>
            <a:r>
              <a:rPr lang="ru-RU" dirty="0" err="1" smtClean="0"/>
              <a:t>німецькою</a:t>
            </a:r>
            <a:r>
              <a:rPr lang="ru-RU" dirty="0" smtClean="0"/>
              <a:t> </a:t>
            </a:r>
            <a:r>
              <a:rPr lang="ru-RU" dirty="0" err="1" smtClean="0"/>
              <a:t>окупацією</a:t>
            </a:r>
            <a:r>
              <a:rPr lang="ru-RU" dirty="0" smtClean="0"/>
              <a:t> </a:t>
            </a:r>
            <a:r>
              <a:rPr lang="ru-RU" dirty="0" err="1" smtClean="0"/>
              <a:t>ці</a:t>
            </a:r>
            <a:r>
              <a:rPr lang="ru-RU" dirty="0" smtClean="0"/>
              <a:t> </a:t>
            </a:r>
            <a:r>
              <a:rPr lang="ru-RU" dirty="0" err="1" smtClean="0"/>
              <a:t>банкноти</a:t>
            </a:r>
            <a:r>
              <a:rPr lang="ru-RU" dirty="0" smtClean="0"/>
              <a:t> </a:t>
            </a:r>
            <a:r>
              <a:rPr lang="ru-RU" dirty="0" err="1" smtClean="0"/>
              <a:t>залишалися</a:t>
            </a:r>
            <a:r>
              <a:rPr lang="ru-RU" dirty="0" smtClean="0"/>
              <a:t> </a:t>
            </a:r>
            <a:r>
              <a:rPr lang="ru-RU" dirty="0" err="1" smtClean="0"/>
              <a:t>легальними</a:t>
            </a:r>
            <a:r>
              <a:rPr lang="ru-RU" dirty="0" smtClean="0"/>
              <a:t>, і </a:t>
            </a:r>
            <a:r>
              <a:rPr lang="ru-RU" dirty="0" err="1" smtClean="0"/>
              <a:t>їхнє</a:t>
            </a:r>
            <a:r>
              <a:rPr lang="ru-RU" dirty="0" smtClean="0"/>
              <a:t> </a:t>
            </a:r>
            <a:r>
              <a:rPr lang="ru-RU" dirty="0" err="1" smtClean="0"/>
              <a:t>виробництво</a:t>
            </a:r>
            <a:r>
              <a:rPr lang="ru-RU" dirty="0" smtClean="0"/>
              <a:t> </a:t>
            </a:r>
            <a:r>
              <a:rPr lang="ru-RU" dirty="0" err="1" smtClean="0"/>
              <a:t>тривало</a:t>
            </a:r>
            <a:r>
              <a:rPr lang="ru-RU" dirty="0" smtClean="0"/>
              <a:t>.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 smtClean="0"/>
              <a:t>компенсувати</a:t>
            </a:r>
            <a:r>
              <a:rPr lang="ru-RU" dirty="0" smtClean="0"/>
              <a:t> </a:t>
            </a:r>
            <a:r>
              <a:rPr lang="ru-RU" dirty="0" err="1" smtClean="0"/>
              <a:t>витрати</a:t>
            </a:r>
            <a:r>
              <a:rPr lang="ru-RU" dirty="0" smtClean="0"/>
              <a:t> на </a:t>
            </a:r>
            <a:r>
              <a:rPr lang="ru-RU" dirty="0" err="1" smtClean="0"/>
              <a:t>окупацію</a:t>
            </a:r>
            <a:r>
              <a:rPr lang="ru-RU" dirty="0" smtClean="0"/>
              <a:t>, </a:t>
            </a:r>
            <a:r>
              <a:rPr lang="ru-RU" dirty="0" err="1" smtClean="0"/>
              <a:t>німецька</a:t>
            </a:r>
            <a:r>
              <a:rPr lang="ru-RU" dirty="0" smtClean="0"/>
              <a:t> </a:t>
            </a:r>
            <a:r>
              <a:rPr lang="ru-RU" dirty="0" err="1" smtClean="0"/>
              <a:t>адміністрація</a:t>
            </a:r>
            <a:r>
              <a:rPr lang="ru-RU" dirty="0" smtClean="0"/>
              <a:t> </a:t>
            </a:r>
            <a:r>
              <a:rPr lang="ru-RU" dirty="0" err="1" smtClean="0"/>
              <a:t>вимагала</a:t>
            </a:r>
            <a:r>
              <a:rPr lang="ru-RU" dirty="0" smtClean="0"/>
              <a:t> </a:t>
            </a:r>
            <a:r>
              <a:rPr lang="ru-RU" dirty="0" err="1" smtClean="0"/>
              <a:t>регулярних</a:t>
            </a:r>
            <a:r>
              <a:rPr lang="ru-RU" dirty="0" smtClean="0"/>
              <a:t> </a:t>
            </a:r>
            <a:r>
              <a:rPr lang="ru-RU" dirty="0" err="1" smtClean="0"/>
              <a:t>військових</a:t>
            </a:r>
            <a:r>
              <a:rPr lang="ru-RU" dirty="0" smtClean="0"/>
              <a:t> </a:t>
            </a:r>
            <a:r>
              <a:rPr lang="ru-RU" dirty="0" err="1" smtClean="0"/>
              <a:t>внесків</a:t>
            </a:r>
            <a:r>
              <a:rPr lang="ru-RU" dirty="0" smtClean="0"/>
              <a:t> у </a:t>
            </a:r>
            <a:r>
              <a:rPr lang="ru-RU" dirty="0" err="1" smtClean="0"/>
              <a:t>розмірі</a:t>
            </a:r>
            <a:r>
              <a:rPr lang="ru-RU" dirty="0" smtClean="0"/>
              <a:t> 35 </a:t>
            </a:r>
            <a:r>
              <a:rPr lang="ru-RU" dirty="0" err="1" smtClean="0"/>
              <a:t>мільйонів</a:t>
            </a:r>
            <a:r>
              <a:rPr lang="ru-RU" dirty="0" smtClean="0"/>
              <a:t> </a:t>
            </a:r>
            <a:r>
              <a:rPr lang="ru-RU" dirty="0" err="1" smtClean="0"/>
              <a:t>бельгійських</a:t>
            </a:r>
            <a:r>
              <a:rPr lang="ru-RU" dirty="0" smtClean="0"/>
              <a:t> </a:t>
            </a:r>
            <a:r>
              <a:rPr lang="ru-RU" dirty="0" err="1" smtClean="0"/>
              <a:t>франків</a:t>
            </a:r>
            <a:r>
              <a:rPr lang="ru-RU" dirty="0" smtClean="0"/>
              <a:t> </a:t>
            </a:r>
            <a:r>
              <a:rPr lang="ru-RU" dirty="0" err="1" smtClean="0"/>
              <a:t>щомісяця</a:t>
            </a:r>
            <a:r>
              <a:rPr lang="ru-RU" dirty="0" smtClean="0"/>
              <a:t>. </a:t>
            </a:r>
            <a:r>
              <a:rPr lang="ru-RU" dirty="0" err="1" smtClean="0"/>
              <a:t>Внесок</a:t>
            </a:r>
            <a:r>
              <a:rPr lang="ru-RU" dirty="0" smtClean="0"/>
              <a:t> </a:t>
            </a:r>
            <a:r>
              <a:rPr lang="ru-RU" dirty="0" err="1" smtClean="0"/>
              <a:t>значно</a:t>
            </a:r>
            <a:r>
              <a:rPr lang="ru-RU" dirty="0" smtClean="0"/>
              <a:t> </a:t>
            </a:r>
            <a:r>
              <a:rPr lang="ru-RU" dirty="0" err="1" smtClean="0"/>
              <a:t>перевищував</a:t>
            </a:r>
            <a:r>
              <a:rPr lang="ru-RU" dirty="0" smtClean="0"/>
              <a:t> </a:t>
            </a:r>
            <a:r>
              <a:rPr lang="ru-RU" dirty="0" err="1" smtClean="0"/>
              <a:t>довоєнний</a:t>
            </a:r>
            <a:r>
              <a:rPr lang="ru-RU" dirty="0" smtClean="0"/>
              <a:t> </a:t>
            </a:r>
            <a:r>
              <a:rPr lang="ru-RU" dirty="0" err="1" smtClean="0"/>
              <a:t>податковий</a:t>
            </a:r>
            <a:r>
              <a:rPr lang="ru-RU" dirty="0" smtClean="0"/>
              <a:t> </a:t>
            </a:r>
            <a:r>
              <a:rPr lang="ru-RU" dirty="0" err="1" smtClean="0"/>
              <a:t>прибуток</a:t>
            </a:r>
            <a:r>
              <a:rPr lang="ru-RU" dirty="0" smtClean="0"/>
              <a:t> </a:t>
            </a:r>
            <a:r>
              <a:rPr lang="ru-RU" dirty="0" err="1" smtClean="0"/>
              <a:t>Бельгії</a:t>
            </a:r>
            <a:r>
              <a:rPr lang="ru-RU" dirty="0" smtClean="0"/>
              <a:t>, тому для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виплати</a:t>
            </a:r>
            <a:r>
              <a:rPr lang="ru-RU" dirty="0" smtClean="0"/>
              <a:t> </a:t>
            </a:r>
            <a:r>
              <a:rPr lang="ru-RU" dirty="0" err="1" smtClean="0"/>
              <a:t>бельгійські</a:t>
            </a:r>
            <a:r>
              <a:rPr lang="ru-RU" dirty="0" smtClean="0"/>
              <a:t> банки </a:t>
            </a:r>
            <a:r>
              <a:rPr lang="ru-RU" dirty="0" err="1" smtClean="0"/>
              <a:t>використовували</a:t>
            </a:r>
            <a:r>
              <a:rPr lang="ru-RU" dirty="0" smtClean="0"/>
              <a:t> </a:t>
            </a:r>
            <a:r>
              <a:rPr lang="ru-RU" dirty="0" err="1" smtClean="0"/>
              <a:t>нові</a:t>
            </a:r>
            <a:r>
              <a:rPr lang="ru-RU" dirty="0" smtClean="0"/>
              <a:t> </a:t>
            </a:r>
            <a:r>
              <a:rPr lang="ru-RU" dirty="0" err="1" smtClean="0"/>
              <a:t>паперові</a:t>
            </a:r>
            <a:r>
              <a:rPr lang="ru-RU" dirty="0" smtClean="0"/>
              <a:t> </a:t>
            </a:r>
            <a:r>
              <a:rPr lang="ru-RU" dirty="0" err="1" smtClean="0"/>
              <a:t>гроші</a:t>
            </a:r>
            <a:r>
              <a:rPr lang="ru-RU" dirty="0" smtClean="0"/>
              <a:t> для </a:t>
            </a:r>
            <a:r>
              <a:rPr lang="ru-RU" dirty="0" err="1" smtClean="0"/>
              <a:t>купівлі</a:t>
            </a:r>
            <a:r>
              <a:rPr lang="ru-RU" dirty="0" smtClean="0"/>
              <a:t> </a:t>
            </a:r>
            <a:r>
              <a:rPr lang="ru-RU" dirty="0" err="1" smtClean="0"/>
              <a:t>облігацій</a:t>
            </a:r>
            <a:r>
              <a:rPr lang="ru-RU" dirty="0" smtClean="0"/>
              <a:t>. </a:t>
            </a:r>
            <a:r>
              <a:rPr lang="ru-RU" dirty="0" err="1" smtClean="0"/>
              <a:t>Надмірне</a:t>
            </a:r>
            <a:r>
              <a:rPr lang="ru-RU" dirty="0" smtClean="0"/>
              <a:t> </a:t>
            </a:r>
            <a:r>
              <a:rPr lang="ru-RU" dirty="0" err="1" smtClean="0"/>
              <a:t>друкування</a:t>
            </a:r>
            <a:r>
              <a:rPr lang="ru-RU" dirty="0" smtClean="0"/>
              <a:t> грошей у </a:t>
            </a:r>
            <a:r>
              <a:rPr lang="ru-RU" dirty="0" err="1" smtClean="0"/>
              <a:t>поєднанні</a:t>
            </a:r>
            <a:r>
              <a:rPr lang="ru-RU" dirty="0" smtClean="0"/>
              <a:t> з великими сумами </a:t>
            </a:r>
            <a:r>
              <a:rPr lang="ru-RU" dirty="0" err="1" smtClean="0"/>
              <a:t>німецьких</a:t>
            </a:r>
            <a:r>
              <a:rPr lang="ru-RU" dirty="0" smtClean="0"/>
              <a:t> грошей, </a:t>
            </a:r>
            <a:r>
              <a:rPr lang="ru-RU" dirty="0" err="1" smtClean="0"/>
              <a:t>ввезених</a:t>
            </a:r>
            <a:r>
              <a:rPr lang="ru-RU" dirty="0" smtClean="0"/>
              <a:t> у </a:t>
            </a:r>
            <a:r>
              <a:rPr lang="ru-RU" dirty="0" err="1" smtClean="0"/>
              <a:t>країну</a:t>
            </a:r>
            <a:r>
              <a:rPr lang="ru-RU" dirty="0" smtClean="0"/>
              <a:t> солдатами, </a:t>
            </a:r>
            <a:r>
              <a:rPr lang="ru-RU" dirty="0" err="1" smtClean="0"/>
              <a:t>спричинило</a:t>
            </a:r>
            <a:r>
              <a:rPr lang="ru-RU" dirty="0" smtClean="0"/>
              <a:t> </a:t>
            </a:r>
            <a:r>
              <a:rPr lang="ru-RU" dirty="0" err="1" smtClean="0"/>
              <a:t>значну</a:t>
            </a:r>
            <a:r>
              <a:rPr lang="ru-RU" dirty="0" smtClean="0"/>
              <a:t> </a:t>
            </a:r>
            <a:r>
              <a:rPr lang="ru-RU" dirty="0" err="1" smtClean="0"/>
              <a:t>інфляцію</a:t>
            </a:r>
            <a:r>
              <a:rPr lang="ru-RU" dirty="0" smtClean="0"/>
              <a:t>. </a:t>
            </a:r>
            <a:r>
              <a:rPr lang="ru-RU" dirty="0" err="1" smtClean="0"/>
              <a:t>Німці</a:t>
            </a:r>
            <a:r>
              <a:rPr lang="ru-RU" dirty="0" smtClean="0"/>
              <a:t> </a:t>
            </a:r>
            <a:r>
              <a:rPr lang="ru-RU" dirty="0" err="1" smtClean="0"/>
              <a:t>також</a:t>
            </a:r>
            <a:r>
              <a:rPr lang="ru-RU" dirty="0" smtClean="0"/>
              <a:t> штучно </a:t>
            </a:r>
            <a:r>
              <a:rPr lang="ru-RU" dirty="0" err="1" smtClean="0"/>
              <a:t>встановили</a:t>
            </a:r>
            <a:r>
              <a:rPr lang="ru-RU" dirty="0" smtClean="0"/>
              <a:t> </a:t>
            </a:r>
            <a:r>
              <a:rPr lang="ru-RU" dirty="0" err="1" smtClean="0"/>
              <a:t>обмінний</a:t>
            </a:r>
            <a:r>
              <a:rPr lang="ru-RU" dirty="0" smtClean="0"/>
              <a:t> курс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німецькою</a:t>
            </a:r>
            <a:r>
              <a:rPr lang="ru-RU" dirty="0" smtClean="0"/>
              <a:t> маркою та </a:t>
            </a:r>
            <a:r>
              <a:rPr lang="ru-RU" dirty="0" err="1" smtClean="0"/>
              <a:t>бельгійським</a:t>
            </a:r>
            <a:r>
              <a:rPr lang="ru-RU" dirty="0" smtClean="0"/>
              <a:t> франком, </a:t>
            </a:r>
            <a:r>
              <a:rPr lang="ru-RU" dirty="0" err="1" smtClean="0"/>
              <a:t>щоб</a:t>
            </a:r>
            <a:r>
              <a:rPr lang="ru-RU" dirty="0" smtClean="0"/>
              <a:t> принести </a:t>
            </a:r>
            <a:r>
              <a:rPr lang="ru-RU" dirty="0" err="1" smtClean="0"/>
              <a:t>користь</a:t>
            </a:r>
            <a:r>
              <a:rPr lang="ru-RU" dirty="0" smtClean="0"/>
              <a:t> </a:t>
            </a:r>
            <a:r>
              <a:rPr lang="ru-RU" dirty="0" err="1" smtClean="0"/>
              <a:t>своїй</a:t>
            </a:r>
            <a:r>
              <a:rPr lang="ru-RU" dirty="0" smtClean="0"/>
              <a:t> </a:t>
            </a:r>
            <a:r>
              <a:rPr lang="ru-RU" dirty="0" err="1" smtClean="0"/>
              <a:t>економіці</a:t>
            </a:r>
            <a:r>
              <a:rPr lang="ru-RU" dirty="0" smtClean="0"/>
              <a:t> у </a:t>
            </a:r>
            <a:r>
              <a:rPr lang="ru-RU" dirty="0" err="1" smtClean="0"/>
              <a:t>співвідношенні</a:t>
            </a:r>
            <a:r>
              <a:rPr lang="ru-RU" dirty="0" smtClean="0"/>
              <a:t> 1:1,25.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 smtClean="0"/>
              <a:t>впоратися</a:t>
            </a:r>
            <a:r>
              <a:rPr lang="ru-RU" dirty="0" smtClean="0"/>
              <a:t> з </a:t>
            </a:r>
            <a:r>
              <a:rPr lang="ru-RU" dirty="0" err="1" smtClean="0"/>
              <a:t>економічними</a:t>
            </a:r>
            <a:r>
              <a:rPr lang="ru-RU" dirty="0" smtClean="0"/>
              <a:t> </a:t>
            </a:r>
            <a:r>
              <a:rPr lang="ru-RU" dirty="0" err="1" smtClean="0"/>
              <a:t>умовами</a:t>
            </a:r>
            <a:r>
              <a:rPr lang="ru-RU" dirty="0" smtClean="0"/>
              <a:t>, велика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окремих</a:t>
            </a:r>
            <a:r>
              <a:rPr lang="ru-RU" dirty="0" smtClean="0"/>
              <a:t> </a:t>
            </a:r>
            <a:r>
              <a:rPr lang="ru-RU" dirty="0" err="1" smtClean="0"/>
              <a:t>комун</a:t>
            </a:r>
            <a:r>
              <a:rPr lang="ru-RU" dirty="0" smtClean="0"/>
              <a:t> та </a:t>
            </a:r>
            <a:r>
              <a:rPr lang="ru-RU" dirty="0" err="1" smtClean="0"/>
              <a:t>регіонів</a:t>
            </a:r>
            <a:r>
              <a:rPr lang="ru-RU" dirty="0" smtClean="0"/>
              <a:t> почали </a:t>
            </a:r>
            <a:r>
              <a:rPr lang="ru-RU" dirty="0" err="1" smtClean="0"/>
              <a:t>друкувати</a:t>
            </a:r>
            <a:r>
              <a:rPr lang="ru-RU" dirty="0" smtClean="0"/>
              <a:t> та </a:t>
            </a:r>
            <a:r>
              <a:rPr lang="ru-RU" dirty="0" err="1" smtClean="0"/>
              <a:t>випускати</a:t>
            </a:r>
            <a:r>
              <a:rPr lang="ru-RU" dirty="0" smtClean="0"/>
              <a:t> </a:t>
            </a:r>
            <a:r>
              <a:rPr lang="ru-RU" dirty="0" err="1" smtClean="0"/>
              <a:t>власні</a:t>
            </a:r>
            <a:r>
              <a:rPr lang="ru-RU" dirty="0" smtClean="0"/>
              <a:t> </a:t>
            </a:r>
            <a:r>
              <a:rPr lang="ru-RU" dirty="0" err="1" smtClean="0"/>
              <a:t>кошти</a:t>
            </a:r>
            <a:r>
              <a:rPr lang="ru-RU" dirty="0" smtClean="0"/>
              <a:t>, </a:t>
            </a:r>
            <a:r>
              <a:rPr lang="ru-RU" dirty="0" err="1" smtClean="0"/>
              <a:t>відомі</a:t>
            </a:r>
            <a:r>
              <a:rPr lang="ru-RU" dirty="0" smtClean="0"/>
              <a:t> як </a:t>
            </a:r>
            <a:r>
              <a:rPr lang="de-DE" dirty="0" err="1" smtClean="0"/>
              <a:t>Necessity</a:t>
            </a:r>
            <a:r>
              <a:rPr lang="de-DE" dirty="0" smtClean="0"/>
              <a:t> Money (</a:t>
            </a:r>
            <a:r>
              <a:rPr lang="de-DE" dirty="0" err="1" smtClean="0"/>
              <a:t>monnaie</a:t>
            </a:r>
            <a:r>
              <a:rPr lang="de-DE" dirty="0" smtClean="0"/>
              <a:t> de </a:t>
            </a:r>
            <a:r>
              <a:rPr lang="de-DE" dirty="0" err="1" smtClean="0"/>
              <a:t>nécessité</a:t>
            </a:r>
            <a:r>
              <a:rPr lang="de-DE" dirty="0" smtClean="0"/>
              <a:t>),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використовувати</a:t>
            </a:r>
            <a:r>
              <a:rPr lang="ru-RU" dirty="0" smtClean="0"/>
              <a:t> на </a:t>
            </a:r>
            <a:r>
              <a:rPr lang="ru-RU" dirty="0" err="1" smtClean="0"/>
              <a:t>місцевому</a:t>
            </a:r>
            <a:r>
              <a:rPr lang="ru-RU" dirty="0" smtClean="0"/>
              <a:t> </a:t>
            </a:r>
            <a:r>
              <a:rPr lang="ru-RU" dirty="0" err="1" smtClean="0"/>
              <a:t>рівні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6514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2297166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40 </a:t>
            </a:r>
            <a:r>
              <a:rPr lang="ru-RU" dirty="0" err="1" smtClean="0"/>
              <a:t>бельгійських</a:t>
            </a:r>
            <a:r>
              <a:rPr lang="ru-RU" dirty="0" smtClean="0"/>
              <a:t> </a:t>
            </a:r>
            <a:r>
              <a:rPr lang="ru-RU" dirty="0" err="1" smtClean="0"/>
              <a:t>франків</a:t>
            </a:r>
            <a:r>
              <a:rPr lang="ru-RU" dirty="0" smtClean="0"/>
              <a:t> (1835)</a:t>
            </a:r>
            <a:endParaRPr lang="ru-RU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64" y="3068960"/>
            <a:ext cx="2592288" cy="1659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3864" y="4869160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100 </a:t>
            </a:r>
            <a:r>
              <a:rPr lang="ru-RU" dirty="0" err="1" smtClean="0"/>
              <a:t>трильйонів</a:t>
            </a:r>
            <a:r>
              <a:rPr lang="ru-RU" dirty="0" smtClean="0"/>
              <a:t> </a:t>
            </a:r>
            <a:r>
              <a:rPr lang="ru-RU" dirty="0" err="1"/>
              <a:t>м</a:t>
            </a:r>
            <a:r>
              <a:rPr lang="ru-RU" dirty="0" err="1" smtClean="0"/>
              <a:t>арка.Це</a:t>
            </a:r>
            <a:r>
              <a:rPr lang="ru-RU" dirty="0" smtClean="0"/>
              <a:t> </a:t>
            </a:r>
            <a:r>
              <a:rPr lang="ru-RU" dirty="0" err="1" smtClean="0"/>
              <a:t>наслідкі</a:t>
            </a:r>
            <a:r>
              <a:rPr lang="ru-RU" dirty="0" smtClean="0"/>
              <a:t> </a:t>
            </a:r>
            <a:r>
              <a:rPr lang="ru-RU" dirty="0" err="1" smtClean="0"/>
              <a:t>інфляції</a:t>
            </a:r>
            <a:r>
              <a:rPr lang="ru-RU" dirty="0" smtClean="0"/>
              <a:t> </a:t>
            </a:r>
            <a:r>
              <a:rPr lang="ru-RU" dirty="0" err="1" smtClean="0"/>
              <a:t>Німеччини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ПСВ</a:t>
            </a:r>
            <a:endParaRPr lang="ru-RU" dirty="0"/>
          </a:p>
        </p:txBody>
      </p:sp>
      <p:pic>
        <p:nvPicPr>
          <p:cNvPr id="1126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66628"/>
            <a:ext cx="2520280" cy="1683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662" y="548681"/>
            <a:ext cx="5058809" cy="3042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61661" y="3789040"/>
            <a:ext cx="50588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Нотгельди</a:t>
            </a:r>
            <a:r>
              <a:rPr lang="ru-RU" dirty="0" smtClean="0"/>
              <a:t> (</a:t>
            </a:r>
            <a:r>
              <a:rPr lang="ru-RU" dirty="0" err="1" smtClean="0"/>
              <a:t>нім</a:t>
            </a:r>
            <a:r>
              <a:rPr lang="ru-RU" dirty="0" smtClean="0"/>
              <a:t>. </a:t>
            </a:r>
            <a:r>
              <a:rPr lang="de-DE" dirty="0" smtClean="0"/>
              <a:t>Notgeld</a:t>
            </a:r>
            <a:r>
              <a:rPr lang="uk-UA" dirty="0" smtClean="0"/>
              <a:t>) - </a:t>
            </a:r>
            <a:r>
              <a:rPr lang="ru-RU" dirty="0" err="1" smtClean="0"/>
              <a:t>спеціальні</a:t>
            </a:r>
            <a:r>
              <a:rPr lang="ru-RU" dirty="0" smtClean="0"/>
              <a:t> </a:t>
            </a:r>
            <a:r>
              <a:rPr lang="ru-RU" dirty="0" err="1" smtClean="0"/>
              <a:t>гроші</a:t>
            </a:r>
            <a:r>
              <a:rPr lang="ru-RU" dirty="0" smtClean="0"/>
              <a:t>, </a:t>
            </a:r>
            <a:r>
              <a:rPr lang="ru-RU" dirty="0" err="1" smtClean="0"/>
              <a:t>випущені</a:t>
            </a:r>
            <a:r>
              <a:rPr lang="ru-RU" dirty="0" smtClean="0"/>
              <a:t> в </a:t>
            </a:r>
            <a:r>
              <a:rPr lang="ru-RU" dirty="0" err="1" smtClean="0"/>
              <a:t>обіг</a:t>
            </a:r>
            <a:r>
              <a:rPr lang="ru-RU" dirty="0" smtClean="0"/>
              <a:t> </a:t>
            </a:r>
            <a:r>
              <a:rPr lang="ru-RU" dirty="0" err="1" smtClean="0"/>
              <a:t>різними</a:t>
            </a:r>
            <a:r>
              <a:rPr lang="ru-RU" dirty="0" smtClean="0"/>
              <a:t> органами </a:t>
            </a:r>
            <a:r>
              <a:rPr lang="ru-RU" dirty="0" err="1" smtClean="0"/>
              <a:t>місцевої</a:t>
            </a:r>
            <a:r>
              <a:rPr lang="ru-RU" dirty="0" smtClean="0"/>
              <a:t> </a:t>
            </a:r>
            <a:r>
              <a:rPr lang="ru-RU" dirty="0" err="1" smtClean="0"/>
              <a:t>влади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неурядовими</a:t>
            </a:r>
            <a:r>
              <a:rPr lang="ru-RU" dirty="0" smtClean="0"/>
              <a:t> </a:t>
            </a:r>
            <a:r>
              <a:rPr lang="ru-RU" dirty="0" err="1" smtClean="0"/>
              <a:t>організаціями</a:t>
            </a:r>
            <a:r>
              <a:rPr lang="ru-RU" dirty="0" smtClean="0"/>
              <a:t> в </a:t>
            </a:r>
            <a:r>
              <a:rPr lang="ru-RU" dirty="0" err="1" smtClean="0"/>
              <a:t>період</a:t>
            </a:r>
            <a:r>
              <a:rPr lang="ru-RU" dirty="0" smtClean="0"/>
              <a:t> з 1914 по 1924 роки в </a:t>
            </a:r>
            <a:r>
              <a:rPr lang="ru-RU" dirty="0" err="1" smtClean="0"/>
              <a:t>Німеччині</a:t>
            </a:r>
            <a:r>
              <a:rPr lang="ru-RU" dirty="0" smtClean="0"/>
              <a:t>, Австро-</a:t>
            </a:r>
            <a:r>
              <a:rPr lang="ru-RU" dirty="0" err="1" smtClean="0"/>
              <a:t>Угорщині</a:t>
            </a:r>
            <a:r>
              <a:rPr lang="ru-RU" dirty="0" smtClean="0"/>
              <a:t>, </a:t>
            </a:r>
            <a:r>
              <a:rPr lang="ru-RU" dirty="0" err="1" smtClean="0"/>
              <a:t>Франції</a:t>
            </a:r>
            <a:r>
              <a:rPr lang="ru-RU" dirty="0" smtClean="0"/>
              <a:t>, </a:t>
            </a:r>
            <a:r>
              <a:rPr lang="ru-RU" dirty="0" err="1" smtClean="0"/>
              <a:t>Бельгії</a:t>
            </a:r>
            <a:r>
              <a:rPr lang="ru-RU" dirty="0" smtClean="0"/>
              <a:t> і </a:t>
            </a:r>
            <a:r>
              <a:rPr lang="ru-RU" dirty="0" err="1" smtClean="0"/>
              <a:t>деяких</a:t>
            </a:r>
            <a:r>
              <a:rPr lang="ru-RU" dirty="0" smtClean="0"/>
              <a:t>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країнах</a:t>
            </a:r>
            <a:r>
              <a:rPr lang="ru-RU" dirty="0" smtClean="0"/>
              <a:t> у </a:t>
            </a:r>
            <a:r>
              <a:rPr lang="ru-RU" dirty="0" err="1" smtClean="0"/>
              <a:t>зв'язку</a:t>
            </a:r>
            <a:r>
              <a:rPr lang="ru-RU" dirty="0" smtClean="0"/>
              <a:t> з </a:t>
            </a:r>
            <a:r>
              <a:rPr lang="ru-RU" dirty="0" err="1" smtClean="0"/>
              <a:t>кризою</a:t>
            </a:r>
            <a:r>
              <a:rPr lang="ru-RU" dirty="0" smtClean="0"/>
              <a:t>, </a:t>
            </a:r>
            <a:r>
              <a:rPr lang="ru-RU" dirty="0" err="1" smtClean="0"/>
              <a:t>нестачею</a:t>
            </a:r>
            <a:r>
              <a:rPr lang="ru-RU" dirty="0" smtClean="0"/>
              <a:t> </a:t>
            </a:r>
            <a:r>
              <a:rPr lang="ru-RU" dirty="0" err="1" smtClean="0"/>
              <a:t>готівки</a:t>
            </a:r>
            <a:r>
              <a:rPr lang="ru-RU" dirty="0" smtClean="0"/>
              <a:t> і </a:t>
            </a:r>
            <a:r>
              <a:rPr lang="ru-RU" dirty="0" err="1" smtClean="0"/>
              <a:t>гіперінфляцією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913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76672"/>
            <a:ext cx="5616624" cy="5616624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 smtClean="0"/>
              <a:t>Фінансовий</a:t>
            </a:r>
            <a:r>
              <a:rPr lang="ru-RU" dirty="0" smtClean="0"/>
              <a:t> хаос у </a:t>
            </a:r>
            <a:r>
              <a:rPr lang="ru-RU" dirty="0" err="1" smtClean="0"/>
              <a:t>поєднанні</a:t>
            </a:r>
            <a:r>
              <a:rPr lang="ru-RU" dirty="0" smtClean="0"/>
              <a:t> з проблемами </a:t>
            </a:r>
            <a:r>
              <a:rPr lang="ru-RU" dirty="0" err="1" smtClean="0"/>
              <a:t>транспортування</a:t>
            </a:r>
            <a:r>
              <a:rPr lang="ru-RU" dirty="0" smtClean="0"/>
              <a:t> та </a:t>
            </a:r>
            <a:r>
              <a:rPr lang="ru-RU" dirty="0" err="1" smtClean="0"/>
              <a:t>реквізиції</a:t>
            </a:r>
            <a:r>
              <a:rPr lang="ru-RU" dirty="0" smtClean="0"/>
              <a:t> </a:t>
            </a:r>
            <a:r>
              <a:rPr lang="ru-RU" dirty="0" err="1" smtClean="0"/>
              <a:t>металу</a:t>
            </a:r>
            <a:r>
              <a:rPr lang="ru-RU" dirty="0" smtClean="0"/>
              <a:t> </a:t>
            </a:r>
            <a:r>
              <a:rPr lang="ru-RU" dirty="0" err="1" smtClean="0"/>
              <a:t>призвів</a:t>
            </a:r>
            <a:r>
              <a:rPr lang="ru-RU" dirty="0" smtClean="0"/>
              <a:t> до </a:t>
            </a:r>
            <a:r>
              <a:rPr lang="ru-RU" dirty="0" err="1" smtClean="0"/>
              <a:t>загального</a:t>
            </a:r>
            <a:r>
              <a:rPr lang="ru-RU" dirty="0" smtClean="0"/>
              <a:t> </a:t>
            </a:r>
            <a:r>
              <a:rPr lang="ru-RU" dirty="0" err="1" smtClean="0"/>
              <a:t>економічного</a:t>
            </a:r>
            <a:r>
              <a:rPr lang="ru-RU" dirty="0" smtClean="0"/>
              <a:t> </a:t>
            </a:r>
            <a:r>
              <a:rPr lang="ru-RU" dirty="0" err="1" smtClean="0"/>
              <a:t>колапсу</a:t>
            </a:r>
            <a:r>
              <a:rPr lang="ru-RU" dirty="0" smtClean="0"/>
              <a:t>, </a:t>
            </a:r>
            <a:r>
              <a:rPr lang="ru-RU" dirty="0" err="1" smtClean="0"/>
              <a:t>оскільки</a:t>
            </a:r>
            <a:r>
              <a:rPr lang="ru-RU" dirty="0" smtClean="0"/>
              <a:t> на заводах </a:t>
            </a:r>
            <a:r>
              <a:rPr lang="ru-RU" dirty="0" err="1" smtClean="0"/>
              <a:t>закінчилася</a:t>
            </a:r>
            <a:r>
              <a:rPr lang="ru-RU" dirty="0" smtClean="0"/>
              <a:t> </a:t>
            </a:r>
            <a:r>
              <a:rPr lang="ru-RU" dirty="0" err="1" smtClean="0"/>
              <a:t>сировина</a:t>
            </a:r>
            <a:r>
              <a:rPr lang="ru-RU" dirty="0" smtClean="0"/>
              <a:t> та </a:t>
            </a:r>
            <a:r>
              <a:rPr lang="ru-RU" dirty="0" err="1" smtClean="0"/>
              <a:t>звільнили</a:t>
            </a:r>
            <a:r>
              <a:rPr lang="ru-RU" dirty="0" smtClean="0"/>
              <a:t> </a:t>
            </a:r>
            <a:r>
              <a:rPr lang="ru-RU" dirty="0" err="1" smtClean="0"/>
              <a:t>робітників</a:t>
            </a:r>
            <a:r>
              <a:rPr lang="ru-RU" dirty="0" smtClean="0"/>
              <a:t>. Криза особливо </a:t>
            </a:r>
            <a:r>
              <a:rPr lang="ru-RU" dirty="0" err="1" smtClean="0"/>
              <a:t>вразила</a:t>
            </a:r>
            <a:r>
              <a:rPr lang="ru-RU" dirty="0" smtClean="0"/>
              <a:t> </a:t>
            </a:r>
            <a:r>
              <a:rPr lang="ru-RU" dirty="0" err="1" smtClean="0"/>
              <a:t>великі</a:t>
            </a:r>
            <a:r>
              <a:rPr lang="ru-RU" dirty="0" smtClean="0"/>
              <a:t> </a:t>
            </a:r>
            <a:r>
              <a:rPr lang="ru-RU" dirty="0" err="1" smtClean="0"/>
              <a:t>обробні</a:t>
            </a:r>
            <a:r>
              <a:rPr lang="ru-RU" dirty="0" smtClean="0"/>
              <a:t> </a:t>
            </a:r>
            <a:r>
              <a:rPr lang="ru-RU" dirty="0" err="1" smtClean="0"/>
              <a:t>галузі</a:t>
            </a:r>
            <a:r>
              <a:rPr lang="ru-RU" dirty="0" smtClean="0"/>
              <a:t> </a:t>
            </a:r>
            <a:r>
              <a:rPr lang="ru-RU" dirty="0" err="1" smtClean="0"/>
              <a:t>Бельгії</a:t>
            </a:r>
            <a:r>
              <a:rPr lang="ru-RU" dirty="0" smtClean="0"/>
              <a:t>. </a:t>
            </a:r>
            <a:r>
              <a:rPr lang="ru-RU" dirty="0" err="1" smtClean="0"/>
              <a:t>Оскільки</a:t>
            </a:r>
            <a:r>
              <a:rPr lang="ru-RU" dirty="0" smtClean="0"/>
              <a:t> </a:t>
            </a:r>
            <a:r>
              <a:rPr lang="ru-RU" dirty="0" err="1" smtClean="0"/>
              <a:t>сировина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зазвичай</a:t>
            </a:r>
            <a:r>
              <a:rPr lang="ru-RU" dirty="0" smtClean="0"/>
              <a:t> </a:t>
            </a:r>
            <a:r>
              <a:rPr lang="ru-RU" dirty="0" err="1" smtClean="0"/>
              <a:t>імпортується</a:t>
            </a:r>
            <a:r>
              <a:rPr lang="ru-RU" dirty="0" smtClean="0"/>
              <a:t> з-за кордону, </a:t>
            </a:r>
            <a:r>
              <a:rPr lang="ru-RU" dirty="0" err="1" smtClean="0"/>
              <a:t>вичерпалася</a:t>
            </a:r>
            <a:r>
              <a:rPr lang="ru-RU" dirty="0" smtClean="0"/>
              <a:t>, все </a:t>
            </a:r>
            <a:r>
              <a:rPr lang="ru-RU" dirty="0" err="1" smtClean="0"/>
              <a:t>більше</a:t>
            </a:r>
            <a:r>
              <a:rPr lang="ru-RU" dirty="0" smtClean="0"/>
              <a:t> </a:t>
            </a:r>
            <a:r>
              <a:rPr lang="ru-RU" dirty="0" err="1" smtClean="0"/>
              <a:t>фірм</a:t>
            </a:r>
            <a:r>
              <a:rPr lang="ru-RU" dirty="0" smtClean="0"/>
              <a:t> </a:t>
            </a:r>
            <a:r>
              <a:rPr lang="ru-RU" dirty="0" err="1" smtClean="0"/>
              <a:t>звільняли</a:t>
            </a:r>
            <a:r>
              <a:rPr lang="ru-RU" dirty="0" smtClean="0"/>
              <a:t> </a:t>
            </a:r>
            <a:r>
              <a:rPr lang="ru-RU" dirty="0" err="1" smtClean="0"/>
              <a:t>робітників</a:t>
            </a:r>
            <a:r>
              <a:rPr lang="ru-RU" dirty="0" smtClean="0"/>
              <a:t>. </a:t>
            </a:r>
            <a:r>
              <a:rPr lang="ru-RU" dirty="0" err="1" smtClean="0"/>
              <a:t>Безробіття</a:t>
            </a:r>
            <a:r>
              <a:rPr lang="ru-RU" dirty="0" smtClean="0"/>
              <a:t> стало </a:t>
            </a:r>
            <a:r>
              <a:rPr lang="ru-RU" dirty="0" err="1" smtClean="0"/>
              <a:t>серйозною</a:t>
            </a:r>
            <a:r>
              <a:rPr lang="ru-RU" dirty="0" smtClean="0"/>
              <a:t> проблемою і </a:t>
            </a:r>
            <a:r>
              <a:rPr lang="ru-RU" dirty="0" err="1" smtClean="0"/>
              <a:t>збільшило</a:t>
            </a:r>
            <a:r>
              <a:rPr lang="ru-RU" dirty="0" smtClean="0"/>
              <a:t> </a:t>
            </a:r>
            <a:r>
              <a:rPr lang="ru-RU" dirty="0" err="1" smtClean="0"/>
              <a:t>залежність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благодійності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розподіляється</a:t>
            </a:r>
            <a:r>
              <a:rPr lang="ru-RU" dirty="0" smtClean="0"/>
              <a:t> </a:t>
            </a:r>
            <a:r>
              <a:rPr lang="ru-RU" dirty="0" err="1" smtClean="0"/>
              <a:t>цивільними</a:t>
            </a:r>
            <a:r>
              <a:rPr lang="ru-RU" dirty="0" smtClean="0"/>
              <a:t> </a:t>
            </a:r>
            <a:r>
              <a:rPr lang="ru-RU" dirty="0" err="1" smtClean="0"/>
              <a:t>установами</a:t>
            </a:r>
            <a:r>
              <a:rPr lang="ru-RU" dirty="0" smtClean="0"/>
              <a:t> та </a:t>
            </a:r>
            <a:r>
              <a:rPr lang="ru-RU" dirty="0" err="1" smtClean="0"/>
              <a:t>організаціями</a:t>
            </a:r>
            <a:r>
              <a:rPr lang="ru-RU" dirty="0" smtClean="0"/>
              <a:t>. У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1915 по 1918 </a:t>
            </a:r>
            <a:r>
              <a:rPr lang="ru-RU" dirty="0" err="1" smtClean="0"/>
              <a:t>рік</a:t>
            </a:r>
            <a:r>
              <a:rPr lang="ru-RU" dirty="0" smtClean="0"/>
              <a:t> без </a:t>
            </a:r>
            <a:r>
              <a:rPr lang="ru-RU" dirty="0" err="1" smtClean="0"/>
              <a:t>роботи</a:t>
            </a:r>
            <a:r>
              <a:rPr lang="ru-RU" dirty="0" smtClean="0"/>
              <a:t> </a:t>
            </a:r>
            <a:r>
              <a:rPr lang="ru-RU" dirty="0" err="1" smtClean="0"/>
              <a:t>залишилося</a:t>
            </a:r>
            <a:r>
              <a:rPr lang="ru-RU" dirty="0" smtClean="0"/>
              <a:t> 650 000 </a:t>
            </a:r>
            <a:r>
              <a:rPr lang="ru-RU" dirty="0" err="1" smtClean="0"/>
              <a:t>людина</a:t>
            </a:r>
            <a:r>
              <a:rPr lang="ru-RU" dirty="0" smtClean="0"/>
              <a:t>. Влада </a:t>
            </a:r>
            <a:r>
              <a:rPr lang="ru-RU" dirty="0" err="1" smtClean="0"/>
              <a:t>Німеччини</a:t>
            </a:r>
            <a:r>
              <a:rPr lang="ru-RU" dirty="0" smtClean="0"/>
              <a:t> </a:t>
            </a:r>
            <a:r>
              <a:rPr lang="ru-RU" dirty="0" err="1" smtClean="0"/>
              <a:t>використовувала</a:t>
            </a:r>
            <a:r>
              <a:rPr lang="ru-RU" dirty="0" smtClean="0"/>
              <a:t> кризу для </a:t>
            </a:r>
            <a:r>
              <a:rPr lang="ru-RU" dirty="0" err="1" smtClean="0"/>
              <a:t>розграбування</a:t>
            </a:r>
            <a:r>
              <a:rPr lang="ru-RU" dirty="0" smtClean="0"/>
              <a:t> </a:t>
            </a:r>
            <a:r>
              <a:rPr lang="ru-RU" dirty="0" err="1" smtClean="0"/>
              <a:t>промислового</a:t>
            </a:r>
            <a:r>
              <a:rPr lang="ru-RU" dirty="0" smtClean="0"/>
              <a:t> </a:t>
            </a:r>
            <a:r>
              <a:rPr lang="ru-RU" dirty="0" err="1" smtClean="0"/>
              <a:t>обладнання</a:t>
            </a:r>
            <a:r>
              <a:rPr lang="ru-RU" dirty="0" smtClean="0"/>
              <a:t> з </a:t>
            </a:r>
            <a:r>
              <a:rPr lang="ru-RU" dirty="0" err="1" smtClean="0"/>
              <a:t>бельгійських</a:t>
            </a:r>
            <a:r>
              <a:rPr lang="ru-RU" dirty="0" smtClean="0"/>
              <a:t> </a:t>
            </a:r>
            <a:r>
              <a:rPr lang="ru-RU" dirty="0" err="1" smtClean="0"/>
              <a:t>заводів</a:t>
            </a:r>
            <a:r>
              <a:rPr lang="ru-RU" dirty="0" smtClean="0"/>
              <a:t>, яке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відправлено</a:t>
            </a:r>
            <a:r>
              <a:rPr lang="ru-RU" dirty="0" smtClean="0"/>
              <a:t> до </a:t>
            </a:r>
            <a:r>
              <a:rPr lang="ru-RU" dirty="0" err="1" smtClean="0"/>
              <a:t>Німеччини</a:t>
            </a:r>
            <a:r>
              <a:rPr lang="ru-RU" dirty="0" smtClean="0"/>
              <a:t> </a:t>
            </a:r>
            <a:r>
              <a:rPr lang="ru-RU" dirty="0" err="1" smtClean="0"/>
              <a:t>цілим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переплавленим</a:t>
            </a:r>
            <a:r>
              <a:rPr lang="ru-RU" dirty="0" smtClean="0"/>
              <a:t>. </a:t>
            </a:r>
            <a:r>
              <a:rPr lang="ru-RU" dirty="0" err="1" smtClean="0"/>
              <a:t>Ця</a:t>
            </a:r>
            <a:r>
              <a:rPr lang="ru-RU" dirty="0" smtClean="0"/>
              <a:t> </a:t>
            </a:r>
            <a:r>
              <a:rPr lang="ru-RU" dirty="0" err="1" smtClean="0"/>
              <a:t>політика</a:t>
            </a:r>
            <a:r>
              <a:rPr lang="ru-RU" dirty="0" smtClean="0"/>
              <a:t> </a:t>
            </a:r>
            <a:r>
              <a:rPr lang="ru-RU" dirty="0" err="1" smtClean="0"/>
              <a:t>загострилася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закінчення</a:t>
            </a:r>
            <a:r>
              <a:rPr lang="ru-RU" dirty="0" smtClean="0"/>
              <a:t> </a:t>
            </a:r>
            <a:r>
              <a:rPr lang="ru-RU" dirty="0" err="1" smtClean="0"/>
              <a:t>німецької</a:t>
            </a:r>
            <a:r>
              <a:rPr lang="ru-RU" dirty="0" smtClean="0"/>
              <a:t> </a:t>
            </a:r>
            <a:r>
              <a:rPr lang="ru-RU" dirty="0" err="1" smtClean="0"/>
              <a:t>політики</a:t>
            </a:r>
            <a:r>
              <a:rPr lang="ru-RU" dirty="0" smtClean="0"/>
              <a:t> </a:t>
            </a:r>
            <a:r>
              <a:rPr lang="ru-RU" dirty="0" err="1" smtClean="0"/>
              <a:t>депортації</a:t>
            </a:r>
            <a:r>
              <a:rPr lang="ru-RU" dirty="0" smtClean="0"/>
              <a:t> у 1917 </a:t>
            </a:r>
            <a:r>
              <a:rPr lang="ru-RU" dirty="0" err="1" smtClean="0"/>
              <a:t>році</a:t>
            </a:r>
            <a:r>
              <a:rPr lang="ru-RU" dirty="0" smtClean="0"/>
              <a:t>, яка </a:t>
            </a:r>
            <a:r>
              <a:rPr lang="ru-RU" dirty="0" err="1" smtClean="0"/>
              <a:t>пізніше</a:t>
            </a:r>
            <a:r>
              <a:rPr lang="ru-RU" dirty="0" smtClean="0"/>
              <a:t> створила </a:t>
            </a:r>
            <a:r>
              <a:rPr lang="ru-RU" dirty="0" err="1" smtClean="0"/>
              <a:t>серйозні</a:t>
            </a:r>
            <a:r>
              <a:rPr lang="ru-RU" dirty="0" smtClean="0"/>
              <a:t> </a:t>
            </a:r>
            <a:r>
              <a:rPr lang="ru-RU" dirty="0" err="1" smtClean="0"/>
              <a:t>проблеми</a:t>
            </a:r>
            <a:r>
              <a:rPr lang="ru-RU" dirty="0" smtClean="0"/>
              <a:t> для </a:t>
            </a:r>
            <a:r>
              <a:rPr lang="ru-RU" dirty="0" err="1" smtClean="0"/>
              <a:t>відновлення</a:t>
            </a:r>
            <a:r>
              <a:rPr lang="ru-RU" dirty="0" smtClean="0"/>
              <a:t> </a:t>
            </a:r>
            <a:r>
              <a:rPr lang="ru-RU" dirty="0" err="1" smtClean="0"/>
              <a:t>економіки</a:t>
            </a:r>
            <a:r>
              <a:rPr lang="ru-RU" dirty="0" smtClean="0"/>
              <a:t> </a:t>
            </a:r>
            <a:r>
              <a:rPr lang="ru-RU" dirty="0" err="1" smtClean="0"/>
              <a:t>Бельгії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закінчення</a:t>
            </a:r>
            <a:r>
              <a:rPr lang="ru-RU" dirty="0" smtClean="0"/>
              <a:t> </a:t>
            </a:r>
            <a:r>
              <a:rPr lang="ru-RU" dirty="0" err="1" smtClean="0"/>
              <a:t>війни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620688"/>
            <a:ext cx="3024336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40152" y="4797152"/>
            <a:ext cx="3024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Німецька</a:t>
            </a:r>
            <a:r>
              <a:rPr lang="ru-RU" dirty="0" smtClean="0"/>
              <a:t> </a:t>
            </a:r>
            <a:r>
              <a:rPr lang="ru-RU" dirty="0" err="1" smtClean="0"/>
              <a:t>поштова</a:t>
            </a:r>
            <a:r>
              <a:rPr lang="ru-RU" dirty="0" smtClean="0"/>
              <a:t> марка з </a:t>
            </a:r>
            <a:r>
              <a:rPr lang="ru-RU" dirty="0" err="1" smtClean="0"/>
              <a:t>написом</a:t>
            </a:r>
            <a:r>
              <a:rPr lang="ru-RU" dirty="0" smtClean="0"/>
              <a:t> "</a:t>
            </a:r>
            <a:r>
              <a:rPr lang="ru-RU" dirty="0" err="1" smtClean="0"/>
              <a:t>Бельгія</a:t>
            </a:r>
            <a:r>
              <a:rPr lang="ru-RU" dirty="0" smtClean="0"/>
              <a:t>" для </a:t>
            </a:r>
            <a:r>
              <a:rPr lang="ru-RU" dirty="0" err="1" smtClean="0"/>
              <a:t>використання</a:t>
            </a:r>
            <a:r>
              <a:rPr lang="ru-RU" dirty="0" smtClean="0"/>
              <a:t> в </a:t>
            </a:r>
            <a:r>
              <a:rPr lang="ru-RU" dirty="0" err="1" smtClean="0"/>
              <a:t>умовах</a:t>
            </a:r>
            <a:r>
              <a:rPr lang="ru-RU" dirty="0" smtClean="0"/>
              <a:t> </a:t>
            </a:r>
            <a:r>
              <a:rPr lang="ru-RU" dirty="0" err="1" smtClean="0"/>
              <a:t>окупації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83046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548680"/>
            <a:ext cx="7543800" cy="5544616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/>
              <a:t>Фінансовий</a:t>
            </a:r>
            <a:r>
              <a:rPr lang="ru-RU" dirty="0" smtClean="0"/>
              <a:t> хаос у </a:t>
            </a:r>
            <a:r>
              <a:rPr lang="ru-RU" dirty="0" err="1" smtClean="0"/>
              <a:t>поєднанні</a:t>
            </a:r>
            <a:r>
              <a:rPr lang="ru-RU" dirty="0" smtClean="0"/>
              <a:t> з проблемами </a:t>
            </a:r>
            <a:r>
              <a:rPr lang="ru-RU" dirty="0" err="1" smtClean="0"/>
              <a:t>транспортування</a:t>
            </a:r>
            <a:r>
              <a:rPr lang="ru-RU" dirty="0" smtClean="0"/>
              <a:t> та </a:t>
            </a:r>
            <a:r>
              <a:rPr lang="ru-RU" dirty="0" err="1" smtClean="0"/>
              <a:t>реквізиції</a:t>
            </a:r>
            <a:r>
              <a:rPr lang="ru-RU" dirty="0" smtClean="0"/>
              <a:t> </a:t>
            </a:r>
            <a:r>
              <a:rPr lang="ru-RU" dirty="0" err="1" smtClean="0"/>
              <a:t>металу</a:t>
            </a:r>
            <a:r>
              <a:rPr lang="ru-RU" dirty="0" smtClean="0"/>
              <a:t> </a:t>
            </a:r>
            <a:r>
              <a:rPr lang="ru-RU" dirty="0" err="1" smtClean="0"/>
              <a:t>призвів</a:t>
            </a:r>
            <a:r>
              <a:rPr lang="ru-RU" dirty="0" smtClean="0"/>
              <a:t> до </a:t>
            </a:r>
            <a:r>
              <a:rPr lang="ru-RU" dirty="0" err="1" smtClean="0"/>
              <a:t>загального</a:t>
            </a:r>
            <a:r>
              <a:rPr lang="ru-RU" dirty="0" smtClean="0"/>
              <a:t> </a:t>
            </a:r>
            <a:r>
              <a:rPr lang="ru-RU" dirty="0" err="1" smtClean="0"/>
              <a:t>економічного</a:t>
            </a:r>
            <a:r>
              <a:rPr lang="ru-RU" dirty="0" smtClean="0"/>
              <a:t> </a:t>
            </a:r>
            <a:r>
              <a:rPr lang="ru-RU" dirty="0" err="1" smtClean="0"/>
              <a:t>колапсу</a:t>
            </a:r>
            <a:r>
              <a:rPr lang="ru-RU" dirty="0" smtClean="0"/>
              <a:t>, </a:t>
            </a:r>
            <a:r>
              <a:rPr lang="ru-RU" dirty="0" err="1" smtClean="0"/>
              <a:t>оскільки</a:t>
            </a:r>
            <a:r>
              <a:rPr lang="ru-RU" dirty="0" smtClean="0"/>
              <a:t> на заводах </a:t>
            </a:r>
            <a:r>
              <a:rPr lang="ru-RU" dirty="0" err="1" smtClean="0"/>
              <a:t>закінчилася</a:t>
            </a:r>
            <a:r>
              <a:rPr lang="ru-RU" dirty="0" smtClean="0"/>
              <a:t> </a:t>
            </a:r>
            <a:r>
              <a:rPr lang="ru-RU" dirty="0" err="1" smtClean="0"/>
              <a:t>сировина</a:t>
            </a:r>
            <a:r>
              <a:rPr lang="ru-RU" dirty="0" smtClean="0"/>
              <a:t> та </a:t>
            </a:r>
            <a:r>
              <a:rPr lang="ru-RU" dirty="0" err="1" smtClean="0"/>
              <a:t>звільнили</a:t>
            </a:r>
            <a:r>
              <a:rPr lang="ru-RU" dirty="0" smtClean="0"/>
              <a:t> </a:t>
            </a:r>
            <a:r>
              <a:rPr lang="ru-RU" dirty="0" err="1" smtClean="0"/>
              <a:t>робітників</a:t>
            </a:r>
            <a:r>
              <a:rPr lang="ru-RU" dirty="0" smtClean="0"/>
              <a:t>. Криза особливо </a:t>
            </a:r>
            <a:r>
              <a:rPr lang="ru-RU" dirty="0" err="1" smtClean="0"/>
              <a:t>вразила</a:t>
            </a:r>
            <a:r>
              <a:rPr lang="ru-RU" dirty="0" smtClean="0"/>
              <a:t> </a:t>
            </a:r>
            <a:r>
              <a:rPr lang="ru-RU" dirty="0" err="1" smtClean="0"/>
              <a:t>великі</a:t>
            </a:r>
            <a:r>
              <a:rPr lang="ru-RU" dirty="0" smtClean="0"/>
              <a:t> </a:t>
            </a:r>
            <a:r>
              <a:rPr lang="ru-RU" dirty="0" err="1" smtClean="0"/>
              <a:t>обробні</a:t>
            </a:r>
            <a:r>
              <a:rPr lang="ru-RU" dirty="0" smtClean="0"/>
              <a:t> </a:t>
            </a:r>
            <a:r>
              <a:rPr lang="ru-RU" dirty="0" err="1" smtClean="0"/>
              <a:t>галузі</a:t>
            </a:r>
            <a:r>
              <a:rPr lang="ru-RU" dirty="0" smtClean="0"/>
              <a:t> </a:t>
            </a:r>
            <a:r>
              <a:rPr lang="ru-RU" dirty="0" err="1" smtClean="0"/>
              <a:t>Бельгії</a:t>
            </a:r>
            <a:r>
              <a:rPr lang="ru-RU" dirty="0" smtClean="0"/>
              <a:t>. </a:t>
            </a:r>
            <a:r>
              <a:rPr lang="ru-RU" dirty="0" err="1" smtClean="0"/>
              <a:t>Оскільки</a:t>
            </a:r>
            <a:r>
              <a:rPr lang="ru-RU" dirty="0" smtClean="0"/>
              <a:t> </a:t>
            </a:r>
            <a:r>
              <a:rPr lang="ru-RU" dirty="0" err="1" smtClean="0"/>
              <a:t>сировина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зазвичай</a:t>
            </a:r>
            <a:r>
              <a:rPr lang="ru-RU" dirty="0" smtClean="0"/>
              <a:t> </a:t>
            </a:r>
            <a:r>
              <a:rPr lang="ru-RU" dirty="0" err="1" smtClean="0"/>
              <a:t>імпортується</a:t>
            </a:r>
            <a:r>
              <a:rPr lang="ru-RU" dirty="0" smtClean="0"/>
              <a:t> з-за кордону, </a:t>
            </a:r>
            <a:r>
              <a:rPr lang="ru-RU" dirty="0" err="1" smtClean="0"/>
              <a:t>вичерпалася</a:t>
            </a:r>
            <a:r>
              <a:rPr lang="ru-RU" dirty="0" smtClean="0"/>
              <a:t>, все </a:t>
            </a:r>
            <a:r>
              <a:rPr lang="ru-RU" dirty="0" err="1" smtClean="0"/>
              <a:t>більше</a:t>
            </a:r>
            <a:r>
              <a:rPr lang="ru-RU" dirty="0" smtClean="0"/>
              <a:t> </a:t>
            </a:r>
            <a:r>
              <a:rPr lang="ru-RU" dirty="0" err="1" smtClean="0"/>
              <a:t>фірм</a:t>
            </a:r>
            <a:r>
              <a:rPr lang="ru-RU" dirty="0" smtClean="0"/>
              <a:t> </a:t>
            </a:r>
            <a:r>
              <a:rPr lang="ru-RU" dirty="0" err="1" smtClean="0"/>
              <a:t>звільняли</a:t>
            </a:r>
            <a:r>
              <a:rPr lang="ru-RU" dirty="0" smtClean="0"/>
              <a:t> </a:t>
            </a:r>
            <a:r>
              <a:rPr lang="ru-RU" dirty="0" err="1" smtClean="0"/>
              <a:t>робітників</a:t>
            </a:r>
            <a:r>
              <a:rPr lang="ru-RU" dirty="0" smtClean="0"/>
              <a:t>. </a:t>
            </a:r>
            <a:r>
              <a:rPr lang="ru-RU" dirty="0" err="1" smtClean="0"/>
              <a:t>Безробіття</a:t>
            </a:r>
            <a:r>
              <a:rPr lang="ru-RU" dirty="0" smtClean="0"/>
              <a:t> стало </a:t>
            </a:r>
            <a:r>
              <a:rPr lang="ru-RU" dirty="0" err="1" smtClean="0"/>
              <a:t>серйозною</a:t>
            </a:r>
            <a:r>
              <a:rPr lang="ru-RU" dirty="0" smtClean="0"/>
              <a:t> проблемою і </a:t>
            </a:r>
            <a:r>
              <a:rPr lang="ru-RU" dirty="0" err="1" smtClean="0"/>
              <a:t>збільшило</a:t>
            </a:r>
            <a:r>
              <a:rPr lang="ru-RU" dirty="0" smtClean="0"/>
              <a:t> </a:t>
            </a:r>
            <a:r>
              <a:rPr lang="ru-RU" dirty="0" err="1" smtClean="0"/>
              <a:t>залежність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</a:t>
            </a:r>
            <a:r>
              <a:rPr lang="ru-RU" dirty="0" err="1" smtClean="0"/>
              <a:t>благодійності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розподіляється</a:t>
            </a:r>
            <a:r>
              <a:rPr lang="ru-RU" dirty="0" smtClean="0"/>
              <a:t> </a:t>
            </a:r>
            <a:r>
              <a:rPr lang="ru-RU" dirty="0" err="1" smtClean="0"/>
              <a:t>цивільними</a:t>
            </a:r>
            <a:r>
              <a:rPr lang="ru-RU" dirty="0" smtClean="0"/>
              <a:t> </a:t>
            </a:r>
            <a:r>
              <a:rPr lang="ru-RU" dirty="0" err="1" smtClean="0"/>
              <a:t>установами</a:t>
            </a:r>
            <a:r>
              <a:rPr lang="ru-RU" dirty="0" smtClean="0"/>
              <a:t> та </a:t>
            </a:r>
            <a:r>
              <a:rPr lang="ru-RU" dirty="0" err="1" smtClean="0"/>
              <a:t>організаціями</a:t>
            </a:r>
            <a:r>
              <a:rPr lang="ru-RU" dirty="0" smtClean="0"/>
              <a:t>. У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1915 по 1918 </a:t>
            </a:r>
            <a:r>
              <a:rPr lang="ru-RU" dirty="0" err="1" smtClean="0"/>
              <a:t>рік</a:t>
            </a:r>
            <a:r>
              <a:rPr lang="ru-RU" dirty="0" smtClean="0"/>
              <a:t> без </a:t>
            </a:r>
            <a:r>
              <a:rPr lang="ru-RU" dirty="0" err="1" smtClean="0"/>
              <a:t>роботи</a:t>
            </a:r>
            <a:r>
              <a:rPr lang="ru-RU" dirty="0" smtClean="0"/>
              <a:t> </a:t>
            </a:r>
            <a:r>
              <a:rPr lang="ru-RU" dirty="0" err="1" smtClean="0"/>
              <a:t>залишилося</a:t>
            </a:r>
            <a:r>
              <a:rPr lang="ru-RU" dirty="0" smtClean="0"/>
              <a:t> 650 000 </a:t>
            </a:r>
            <a:r>
              <a:rPr lang="ru-RU" dirty="0" err="1" smtClean="0"/>
              <a:t>людина</a:t>
            </a:r>
            <a:r>
              <a:rPr lang="ru-RU" dirty="0" smtClean="0"/>
              <a:t>. Влада </a:t>
            </a:r>
            <a:r>
              <a:rPr lang="ru-RU" dirty="0" err="1" smtClean="0"/>
              <a:t>Німеччини</a:t>
            </a:r>
            <a:r>
              <a:rPr lang="ru-RU" dirty="0" smtClean="0"/>
              <a:t> </a:t>
            </a:r>
            <a:r>
              <a:rPr lang="ru-RU" dirty="0" err="1" smtClean="0"/>
              <a:t>використовувала</a:t>
            </a:r>
            <a:r>
              <a:rPr lang="ru-RU" dirty="0" smtClean="0"/>
              <a:t> кризу для </a:t>
            </a:r>
            <a:r>
              <a:rPr lang="ru-RU" dirty="0" err="1" smtClean="0"/>
              <a:t>розграбування</a:t>
            </a:r>
            <a:r>
              <a:rPr lang="ru-RU" dirty="0" smtClean="0"/>
              <a:t> </a:t>
            </a:r>
            <a:r>
              <a:rPr lang="ru-RU" dirty="0" err="1" smtClean="0"/>
              <a:t>промислового</a:t>
            </a:r>
            <a:r>
              <a:rPr lang="ru-RU" dirty="0" smtClean="0"/>
              <a:t> </a:t>
            </a:r>
            <a:r>
              <a:rPr lang="ru-RU" dirty="0" err="1" smtClean="0"/>
              <a:t>обладнання</a:t>
            </a:r>
            <a:r>
              <a:rPr lang="ru-RU" dirty="0" smtClean="0"/>
              <a:t> з </a:t>
            </a:r>
            <a:r>
              <a:rPr lang="ru-RU" dirty="0" err="1" smtClean="0"/>
              <a:t>бельгійських</a:t>
            </a:r>
            <a:r>
              <a:rPr lang="ru-RU" dirty="0" smtClean="0"/>
              <a:t> </a:t>
            </a:r>
            <a:r>
              <a:rPr lang="ru-RU" dirty="0" err="1" smtClean="0"/>
              <a:t>заводів</a:t>
            </a:r>
            <a:r>
              <a:rPr lang="ru-RU" dirty="0" smtClean="0"/>
              <a:t>, яке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відправлено</a:t>
            </a:r>
            <a:r>
              <a:rPr lang="ru-RU" dirty="0" smtClean="0"/>
              <a:t> до </a:t>
            </a:r>
            <a:r>
              <a:rPr lang="ru-RU" dirty="0" err="1" smtClean="0"/>
              <a:t>Німеччини</a:t>
            </a:r>
            <a:r>
              <a:rPr lang="ru-RU" dirty="0" smtClean="0"/>
              <a:t> </a:t>
            </a:r>
            <a:r>
              <a:rPr lang="ru-RU" dirty="0" err="1" smtClean="0"/>
              <a:t>цілим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переплавленим</a:t>
            </a:r>
            <a:r>
              <a:rPr lang="ru-RU" dirty="0" smtClean="0"/>
              <a:t>. </a:t>
            </a:r>
            <a:r>
              <a:rPr lang="ru-RU" dirty="0" err="1" smtClean="0"/>
              <a:t>Ця</a:t>
            </a:r>
            <a:r>
              <a:rPr lang="ru-RU" dirty="0" smtClean="0"/>
              <a:t> </a:t>
            </a:r>
            <a:r>
              <a:rPr lang="ru-RU" dirty="0" err="1" smtClean="0"/>
              <a:t>політика</a:t>
            </a:r>
            <a:r>
              <a:rPr lang="ru-RU" dirty="0" smtClean="0"/>
              <a:t> </a:t>
            </a:r>
            <a:r>
              <a:rPr lang="ru-RU" dirty="0" err="1" smtClean="0"/>
              <a:t>загострилася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закінчення</a:t>
            </a:r>
            <a:r>
              <a:rPr lang="ru-RU" dirty="0" smtClean="0"/>
              <a:t> </a:t>
            </a:r>
            <a:r>
              <a:rPr lang="ru-RU" dirty="0" err="1" smtClean="0"/>
              <a:t>німецької</a:t>
            </a:r>
            <a:r>
              <a:rPr lang="ru-RU" dirty="0" smtClean="0"/>
              <a:t> </a:t>
            </a:r>
            <a:r>
              <a:rPr lang="ru-RU" dirty="0" err="1" smtClean="0"/>
              <a:t>політики</a:t>
            </a:r>
            <a:r>
              <a:rPr lang="ru-RU" dirty="0" smtClean="0"/>
              <a:t> </a:t>
            </a:r>
            <a:r>
              <a:rPr lang="ru-RU" dirty="0" err="1" smtClean="0"/>
              <a:t>депортації</a:t>
            </a:r>
            <a:r>
              <a:rPr lang="ru-RU" dirty="0" smtClean="0"/>
              <a:t> у 1917 </a:t>
            </a:r>
            <a:r>
              <a:rPr lang="ru-RU" dirty="0" err="1" smtClean="0"/>
              <a:t>році</a:t>
            </a:r>
            <a:r>
              <a:rPr lang="ru-RU" dirty="0" smtClean="0"/>
              <a:t>, яка </a:t>
            </a:r>
            <a:r>
              <a:rPr lang="ru-RU" dirty="0" err="1" smtClean="0"/>
              <a:t>пізніше</a:t>
            </a:r>
            <a:r>
              <a:rPr lang="ru-RU" dirty="0" smtClean="0"/>
              <a:t> створила </a:t>
            </a:r>
            <a:r>
              <a:rPr lang="ru-RU" dirty="0" err="1" smtClean="0"/>
              <a:t>серйозні</a:t>
            </a:r>
            <a:r>
              <a:rPr lang="ru-RU" dirty="0" smtClean="0"/>
              <a:t> </a:t>
            </a:r>
            <a:r>
              <a:rPr lang="ru-RU" dirty="0" err="1" smtClean="0"/>
              <a:t>проблеми</a:t>
            </a:r>
            <a:r>
              <a:rPr lang="ru-RU" dirty="0" smtClean="0"/>
              <a:t> для </a:t>
            </a:r>
            <a:r>
              <a:rPr lang="ru-RU" dirty="0" err="1" smtClean="0"/>
              <a:t>відновлення</a:t>
            </a:r>
            <a:r>
              <a:rPr lang="ru-RU" dirty="0" smtClean="0"/>
              <a:t> </a:t>
            </a:r>
            <a:r>
              <a:rPr lang="ru-RU" dirty="0" err="1" smtClean="0"/>
              <a:t>економіки</a:t>
            </a:r>
            <a:r>
              <a:rPr lang="ru-RU" dirty="0" smtClean="0"/>
              <a:t> </a:t>
            </a:r>
            <a:r>
              <a:rPr lang="ru-RU" dirty="0" err="1" smtClean="0"/>
              <a:t>Бельгії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закінчення</a:t>
            </a:r>
            <a:r>
              <a:rPr lang="ru-RU" dirty="0" smtClean="0"/>
              <a:t> </a:t>
            </a:r>
            <a:r>
              <a:rPr lang="ru-RU" dirty="0" err="1" smtClean="0"/>
              <a:t>війни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5695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404664"/>
            <a:ext cx="7554416" cy="864096"/>
          </a:xfrm>
        </p:spPr>
        <p:txBody>
          <a:bodyPr>
            <a:normAutofit fontScale="90000"/>
          </a:bodyPr>
          <a:lstStyle/>
          <a:p>
            <a:r>
              <a:rPr lang="ru-RU" sz="2800" dirty="0" err="1" smtClean="0"/>
              <a:t>Життя</a:t>
            </a:r>
            <a:r>
              <a:rPr lang="ru-RU" sz="2800" dirty="0" smtClean="0"/>
              <a:t> в </a:t>
            </a:r>
            <a:r>
              <a:rPr lang="ru-RU" sz="2800" dirty="0" err="1" smtClean="0"/>
              <a:t>умовах</a:t>
            </a:r>
            <a:r>
              <a:rPr lang="ru-RU" sz="2800" dirty="0" smtClean="0"/>
              <a:t> </a:t>
            </a:r>
            <a:r>
              <a:rPr lang="ru-RU" sz="2800" dirty="0" err="1" smtClean="0"/>
              <a:t>окупації</a:t>
            </a:r>
            <a:r>
              <a:rPr lang="ru-RU" sz="2800" dirty="0" smtClean="0"/>
              <a:t>:</a:t>
            </a:r>
            <a:br>
              <a:rPr lang="ru-RU" sz="2800" dirty="0" smtClean="0"/>
            </a:br>
            <a:r>
              <a:rPr lang="ru-RU" sz="2800" dirty="0" err="1" smtClean="0"/>
              <a:t>релігійне</a:t>
            </a:r>
            <a:r>
              <a:rPr lang="ru-RU" sz="2800" dirty="0" smtClean="0"/>
              <a:t> </a:t>
            </a:r>
            <a:r>
              <a:rPr lang="ru-RU" sz="2800" dirty="0" err="1" smtClean="0"/>
              <a:t>життя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5544616" cy="4857403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Окупація</a:t>
            </a:r>
            <a:r>
              <a:rPr lang="ru-RU" dirty="0" smtClean="0"/>
              <a:t> </a:t>
            </a:r>
            <a:r>
              <a:rPr lang="ru-RU" dirty="0" err="1" smtClean="0"/>
              <a:t>збіглася</a:t>
            </a:r>
            <a:r>
              <a:rPr lang="ru-RU" dirty="0" smtClean="0"/>
              <a:t> з </a:t>
            </a:r>
            <a:r>
              <a:rPr lang="ru-RU" dirty="0" err="1" smtClean="0"/>
              <a:t>релігійним</a:t>
            </a:r>
            <a:r>
              <a:rPr lang="ru-RU" dirty="0" smtClean="0"/>
              <a:t> </a:t>
            </a:r>
            <a:r>
              <a:rPr lang="ru-RU" dirty="0" err="1" smtClean="0"/>
              <a:t>відродженням</a:t>
            </a:r>
            <a:r>
              <a:rPr lang="ru-RU" dirty="0" smtClean="0"/>
              <a:t> у </a:t>
            </a:r>
            <a:r>
              <a:rPr lang="ru-RU" dirty="0" err="1" smtClean="0"/>
              <a:t>Бельгії</a:t>
            </a:r>
            <a:r>
              <a:rPr lang="ru-RU" dirty="0" smtClean="0"/>
              <a:t>, яка </a:t>
            </a:r>
            <a:r>
              <a:rPr lang="ru-RU" dirty="0" err="1" smtClean="0"/>
              <a:t>завжди</a:t>
            </a:r>
            <a:r>
              <a:rPr lang="ru-RU" dirty="0" smtClean="0"/>
              <a:t> </a:t>
            </a:r>
            <a:r>
              <a:rPr lang="ru-RU" dirty="0" err="1" smtClean="0"/>
              <a:t>була</a:t>
            </a:r>
            <a:r>
              <a:rPr lang="ru-RU" dirty="0" smtClean="0"/>
              <a:t> </a:t>
            </a:r>
            <a:r>
              <a:rPr lang="ru-RU" dirty="0" err="1" smtClean="0"/>
              <a:t>переважно</a:t>
            </a:r>
            <a:r>
              <a:rPr lang="ru-RU" dirty="0" smtClean="0"/>
              <a:t> </a:t>
            </a:r>
            <a:r>
              <a:rPr lang="ru-RU" dirty="0" err="1" smtClean="0"/>
              <a:t>католицькою</a:t>
            </a:r>
            <a:r>
              <a:rPr lang="ru-RU" dirty="0" smtClean="0"/>
              <a:t>. примас </a:t>
            </a:r>
            <a:r>
              <a:rPr lang="ru-RU" dirty="0" err="1" smtClean="0"/>
              <a:t>Бельгії</a:t>
            </a:r>
            <a:r>
              <a:rPr lang="ru-RU" dirty="0" smtClean="0"/>
              <a:t> кардинал </a:t>
            </a:r>
            <a:r>
              <a:rPr lang="ru-RU" dirty="0" err="1" smtClean="0"/>
              <a:t>Дезіре</a:t>
            </a:r>
            <a:r>
              <a:rPr lang="ru-RU" dirty="0" smtClean="0"/>
              <a:t>-Жозеф </a:t>
            </a:r>
            <a:r>
              <a:rPr lang="ru-RU" dirty="0" err="1" smtClean="0"/>
              <a:t>Мерсьє</a:t>
            </a:r>
            <a:r>
              <a:rPr lang="ru-RU" dirty="0" smtClean="0"/>
              <a:t> став </a:t>
            </a:r>
            <a:r>
              <a:rPr lang="ru-RU" dirty="0" err="1" smtClean="0"/>
              <a:t>відвертим</a:t>
            </a:r>
            <a:r>
              <a:rPr lang="ru-RU" dirty="0" smtClean="0"/>
              <a:t> критиком </a:t>
            </a:r>
            <a:r>
              <a:rPr lang="ru-RU" dirty="0" err="1" smtClean="0"/>
              <a:t>німецького</a:t>
            </a:r>
            <a:r>
              <a:rPr lang="ru-RU" dirty="0" smtClean="0"/>
              <a:t> </a:t>
            </a:r>
            <a:r>
              <a:rPr lang="ru-RU" dirty="0" err="1" smtClean="0"/>
              <a:t>окупаційного</a:t>
            </a:r>
            <a:r>
              <a:rPr lang="ru-RU" dirty="0" smtClean="0"/>
              <a:t> режиму. </a:t>
            </a:r>
            <a:r>
              <a:rPr lang="ru-RU" dirty="0" err="1" smtClean="0"/>
              <a:t>Мерсьє</a:t>
            </a:r>
            <a:r>
              <a:rPr lang="ru-RU" dirty="0" smtClean="0"/>
              <a:t> </a:t>
            </a:r>
            <a:r>
              <a:rPr lang="ru-RU" dirty="0" err="1" smtClean="0"/>
              <a:t>опублікував</a:t>
            </a:r>
            <a:r>
              <a:rPr lang="ru-RU" dirty="0" smtClean="0"/>
              <a:t> </a:t>
            </a:r>
            <a:r>
              <a:rPr lang="ru-RU" dirty="0" err="1" smtClean="0"/>
              <a:t>знамениту</a:t>
            </a:r>
            <a:r>
              <a:rPr lang="ru-RU" dirty="0" smtClean="0"/>
              <a:t> </a:t>
            </a:r>
            <a:r>
              <a:rPr lang="ru-RU" dirty="0" err="1" smtClean="0"/>
              <a:t>брошуру</a:t>
            </a:r>
            <a:r>
              <a:rPr lang="ru-RU" dirty="0" smtClean="0"/>
              <a:t> </a:t>
            </a:r>
            <a:r>
              <a:rPr lang="de-DE" dirty="0" err="1" smtClean="0"/>
              <a:t>Patriotisme</a:t>
            </a:r>
            <a:r>
              <a:rPr lang="de-DE" dirty="0" smtClean="0"/>
              <a:t> et </a:t>
            </a:r>
            <a:r>
              <a:rPr lang="de-DE" dirty="0" err="1" smtClean="0"/>
              <a:t>Endurance</a:t>
            </a:r>
            <a:r>
              <a:rPr lang="de-DE" dirty="0" smtClean="0"/>
              <a:t> (</a:t>
            </a:r>
            <a:r>
              <a:rPr lang="ru-RU" dirty="0" err="1" smtClean="0"/>
              <a:t>Патріотизм</a:t>
            </a:r>
            <a:r>
              <a:rPr lang="ru-RU" dirty="0" smtClean="0"/>
              <a:t> і </a:t>
            </a:r>
            <a:r>
              <a:rPr lang="ru-RU" dirty="0" err="1" smtClean="0"/>
              <a:t>стійкість</a:t>
            </a:r>
            <a:r>
              <a:rPr lang="ru-RU" dirty="0" smtClean="0"/>
              <a:t>) у </a:t>
            </a:r>
            <a:r>
              <a:rPr lang="ru-RU" dirty="0" err="1" smtClean="0"/>
              <a:t>Різдво</a:t>
            </a:r>
            <a:r>
              <a:rPr lang="ru-RU" dirty="0" smtClean="0"/>
              <a:t> 1914 року, в </a:t>
            </a:r>
            <a:r>
              <a:rPr lang="ru-RU" dirty="0" err="1" smtClean="0"/>
              <a:t>якій</a:t>
            </a:r>
            <a:r>
              <a:rPr lang="ru-RU" dirty="0" smtClean="0"/>
              <a:t> закликав </a:t>
            </a:r>
            <a:r>
              <a:rPr lang="ru-RU" dirty="0" err="1" smtClean="0"/>
              <a:t>цивільних</a:t>
            </a:r>
            <a:r>
              <a:rPr lang="ru-RU" dirty="0" smtClean="0"/>
              <a:t> </a:t>
            </a:r>
            <a:r>
              <a:rPr lang="ru-RU" dirty="0" err="1" smtClean="0"/>
              <a:t>осіб</a:t>
            </a:r>
            <a:r>
              <a:rPr lang="ru-RU" dirty="0" smtClean="0"/>
              <a:t> </a:t>
            </a:r>
            <a:r>
              <a:rPr lang="ru-RU" dirty="0" err="1" smtClean="0"/>
              <a:t>дотримуватися</a:t>
            </a:r>
            <a:r>
              <a:rPr lang="ru-RU" dirty="0" smtClean="0"/>
              <a:t> </a:t>
            </a:r>
            <a:r>
              <a:rPr lang="ru-RU" dirty="0" err="1" smtClean="0"/>
              <a:t>законів</a:t>
            </a:r>
            <a:r>
              <a:rPr lang="ru-RU" dirty="0" smtClean="0"/>
              <a:t> про </a:t>
            </a:r>
            <a:r>
              <a:rPr lang="ru-RU" dirty="0" err="1" smtClean="0"/>
              <a:t>окупацію</a:t>
            </a:r>
            <a:r>
              <a:rPr lang="ru-RU" dirty="0" smtClean="0"/>
              <a:t>, </a:t>
            </a:r>
            <a:r>
              <a:rPr lang="ru-RU" dirty="0" err="1" smtClean="0"/>
              <a:t>якщо</a:t>
            </a:r>
            <a:r>
              <a:rPr lang="ru-RU" dirty="0" smtClean="0"/>
              <a:t> вони </a:t>
            </a:r>
            <a:r>
              <a:rPr lang="ru-RU" dirty="0" err="1" smtClean="0"/>
              <a:t>відповідають</a:t>
            </a:r>
            <a:r>
              <a:rPr lang="ru-RU" dirty="0" smtClean="0"/>
              <a:t> </a:t>
            </a:r>
            <a:r>
              <a:rPr lang="ru-RU" dirty="0" err="1" smtClean="0"/>
              <a:t>бельгійському</a:t>
            </a:r>
            <a:r>
              <a:rPr lang="ru-RU" dirty="0" smtClean="0"/>
              <a:t> </a:t>
            </a:r>
            <a:r>
              <a:rPr lang="ru-RU" dirty="0" err="1" smtClean="0"/>
              <a:t>патріотизму</a:t>
            </a:r>
            <a:r>
              <a:rPr lang="ru-RU" dirty="0" smtClean="0"/>
              <a:t> та </a:t>
            </a:r>
            <a:r>
              <a:rPr lang="ru-RU" dirty="0" err="1" smtClean="0"/>
              <a:t>християнським</a:t>
            </a:r>
            <a:r>
              <a:rPr lang="ru-RU" dirty="0" smtClean="0"/>
              <a:t> </a:t>
            </a:r>
            <a:r>
              <a:rPr lang="ru-RU" dirty="0" err="1" smtClean="0"/>
              <a:t>цінностям</a:t>
            </a:r>
            <a:r>
              <a:rPr lang="ru-RU" dirty="0" smtClean="0"/>
              <a:t>. </a:t>
            </a:r>
            <a:r>
              <a:rPr lang="ru-RU" dirty="0" err="1" smtClean="0"/>
              <a:t>Брошура</a:t>
            </a:r>
            <a:r>
              <a:rPr lang="ru-RU" dirty="0" smtClean="0"/>
              <a:t> </a:t>
            </a:r>
            <a:r>
              <a:rPr lang="ru-RU" dirty="0" err="1" smtClean="0"/>
              <a:t>піддавала</a:t>
            </a:r>
            <a:r>
              <a:rPr lang="ru-RU" dirty="0" smtClean="0"/>
              <a:t> нападкам авторитет </a:t>
            </a:r>
            <a:r>
              <a:rPr lang="ru-RU" dirty="0" err="1" smtClean="0"/>
              <a:t>німецького</a:t>
            </a:r>
            <a:r>
              <a:rPr lang="ru-RU" dirty="0" smtClean="0"/>
              <a:t> </a:t>
            </a:r>
            <a:r>
              <a:rPr lang="ru-RU" dirty="0" err="1" smtClean="0"/>
              <a:t>окупаційного</a:t>
            </a:r>
            <a:r>
              <a:rPr lang="ru-RU" dirty="0" smtClean="0"/>
              <a:t> уряду, </a:t>
            </a:r>
            <a:r>
              <a:rPr lang="ru-RU" dirty="0" err="1" smtClean="0"/>
              <a:t>заявляючи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будь-яке правило, </a:t>
            </a:r>
            <a:r>
              <a:rPr lang="ru-RU" dirty="0" err="1" smtClean="0"/>
              <a:t>узаконене</a:t>
            </a:r>
            <a:r>
              <a:rPr lang="ru-RU" dirty="0" smtClean="0"/>
              <a:t> </a:t>
            </a:r>
            <a:r>
              <a:rPr lang="ru-RU" dirty="0" err="1" smtClean="0"/>
              <a:t>тільки</a:t>
            </a:r>
            <a:r>
              <a:rPr lang="ru-RU" dirty="0" smtClean="0"/>
              <a:t> силою, не повинно </a:t>
            </a:r>
            <a:r>
              <a:rPr lang="ru-RU" dirty="0" err="1" smtClean="0"/>
              <a:t>дотримуватися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340767"/>
            <a:ext cx="2520280" cy="3377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84168" y="4869158"/>
            <a:ext cx="26524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Дезіре</a:t>
            </a:r>
            <a:r>
              <a:rPr lang="ru-RU" dirty="0" smtClean="0"/>
              <a:t>-Жозеф </a:t>
            </a:r>
            <a:r>
              <a:rPr lang="ru-RU" dirty="0" err="1" smtClean="0"/>
              <a:t>Мерсьє</a:t>
            </a:r>
            <a:r>
              <a:rPr lang="ru-RU" dirty="0" smtClean="0"/>
              <a:t>: кардинал, </a:t>
            </a:r>
            <a:r>
              <a:rPr lang="ru-RU" dirty="0" err="1" smtClean="0"/>
              <a:t>архієпископ</a:t>
            </a:r>
            <a:r>
              <a:rPr lang="ru-RU" dirty="0" smtClean="0"/>
              <a:t> </a:t>
            </a:r>
            <a:r>
              <a:rPr lang="ru-RU" dirty="0" err="1" smtClean="0"/>
              <a:t>Мехеленського</a:t>
            </a:r>
            <a:r>
              <a:rPr lang="ru-RU" dirty="0" smtClean="0"/>
              <a:t>. Примат </a:t>
            </a:r>
            <a:r>
              <a:rPr lang="ru-RU" dirty="0" err="1" smtClean="0"/>
              <a:t>Бельгії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8619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00645"/>
            <a:ext cx="5832648" cy="5592651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За </a:t>
            </a:r>
            <a:r>
              <a:rPr lang="ru-RU" dirty="0" err="1" smtClean="0"/>
              <a:t>відсутності</a:t>
            </a:r>
            <a:r>
              <a:rPr lang="ru-RU" dirty="0" smtClean="0"/>
              <a:t> короля </a:t>
            </a:r>
            <a:r>
              <a:rPr lang="ru-RU" dirty="0" err="1" smtClean="0"/>
              <a:t>чи</a:t>
            </a:r>
            <a:r>
              <a:rPr lang="ru-RU" dirty="0" smtClean="0"/>
              <a:t> уряду в </a:t>
            </a:r>
            <a:r>
              <a:rPr lang="ru-RU" dirty="0" err="1" smtClean="0"/>
              <a:t>окупованій</a:t>
            </a:r>
            <a:r>
              <a:rPr lang="ru-RU" dirty="0" smtClean="0"/>
              <a:t> </a:t>
            </a:r>
            <a:r>
              <a:rPr lang="ru-RU" dirty="0" err="1" smtClean="0"/>
              <a:t>Бельгії</a:t>
            </a:r>
            <a:r>
              <a:rPr lang="ru-RU" dirty="0" smtClean="0"/>
              <a:t> </a:t>
            </a:r>
            <a:r>
              <a:rPr lang="ru-RU" dirty="0" err="1" smtClean="0"/>
              <a:t>Мерсьє</a:t>
            </a:r>
            <a:r>
              <a:rPr lang="ru-RU" dirty="0" smtClean="0"/>
              <a:t> став </a:t>
            </a:r>
            <a:r>
              <a:rPr lang="ru-RU" dirty="0" err="1" smtClean="0"/>
              <a:t>домінуючою</a:t>
            </a:r>
            <a:r>
              <a:rPr lang="ru-RU" dirty="0" smtClean="0"/>
              <a:t> </a:t>
            </a:r>
            <a:r>
              <a:rPr lang="ru-RU" dirty="0" err="1" smtClean="0"/>
              <a:t>фігурою</a:t>
            </a:r>
            <a:r>
              <a:rPr lang="ru-RU" dirty="0" smtClean="0"/>
              <a:t> </a:t>
            </a:r>
            <a:r>
              <a:rPr lang="ru-RU" dirty="0" err="1" smtClean="0"/>
              <a:t>країни</a:t>
            </a:r>
            <a:r>
              <a:rPr lang="ru-RU" dirty="0" smtClean="0"/>
              <a:t>. та символ </a:t>
            </a:r>
            <a:r>
              <a:rPr lang="ru-RU" dirty="0" err="1" smtClean="0"/>
              <a:t>стійкості</a:t>
            </a:r>
            <a:r>
              <a:rPr lang="ru-RU" dirty="0" smtClean="0"/>
              <a:t>. Через </a:t>
            </a:r>
            <a:r>
              <a:rPr lang="ru-RU" dirty="0" err="1" smtClean="0"/>
              <a:t>його</a:t>
            </a:r>
            <a:r>
              <a:rPr lang="ru-RU" dirty="0" smtClean="0"/>
              <a:t> статус </a:t>
            </a:r>
            <a:r>
              <a:rPr lang="ru-RU" dirty="0" err="1" smtClean="0"/>
              <a:t>він</a:t>
            </a:r>
            <a:r>
              <a:rPr lang="ru-RU" dirty="0" smtClean="0"/>
              <a:t> не </a:t>
            </a:r>
            <a:r>
              <a:rPr lang="ru-RU" dirty="0" err="1" smtClean="0"/>
              <a:t>міг</a:t>
            </a:r>
            <a:r>
              <a:rPr lang="ru-RU" dirty="0" smtClean="0"/>
              <a:t> бути </a:t>
            </a:r>
            <a:r>
              <a:rPr lang="ru-RU" dirty="0" err="1" smtClean="0"/>
              <a:t>заарештований</a:t>
            </a:r>
            <a:r>
              <a:rPr lang="ru-RU" dirty="0" smtClean="0"/>
              <a:t> без протесту, і </a:t>
            </a:r>
            <a:r>
              <a:rPr lang="ru-RU" dirty="0" err="1" smtClean="0"/>
              <a:t>хоча</a:t>
            </a:r>
            <a:r>
              <a:rPr lang="ru-RU" dirty="0" smtClean="0"/>
              <a:t> в 1915 </a:t>
            </a:r>
            <a:r>
              <a:rPr lang="ru-RU" dirty="0" err="1" smtClean="0"/>
              <a:t>році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заманили назад до Ватикану,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 smtClean="0"/>
              <a:t>вислати</a:t>
            </a:r>
            <a:r>
              <a:rPr lang="ru-RU" dirty="0" smtClean="0"/>
              <a:t> з </a:t>
            </a:r>
            <a:r>
              <a:rPr lang="ru-RU" dirty="0" err="1" smtClean="0"/>
              <a:t>країни</a:t>
            </a:r>
            <a:r>
              <a:rPr lang="ru-RU" dirty="0" smtClean="0"/>
              <a:t>, </a:t>
            </a:r>
            <a:r>
              <a:rPr lang="ru-RU" dirty="0" err="1" smtClean="0"/>
              <a:t>незабаром</a:t>
            </a:r>
            <a:r>
              <a:rPr lang="ru-RU" dirty="0" smtClean="0"/>
              <a:t>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повернувся</a:t>
            </a:r>
            <a:r>
              <a:rPr lang="ru-RU" dirty="0" smtClean="0"/>
              <a:t>. </a:t>
            </a:r>
            <a:r>
              <a:rPr lang="ru-RU" dirty="0" err="1" smtClean="0"/>
              <a:t>Проте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твори </a:t>
            </a:r>
            <a:r>
              <a:rPr lang="ru-RU" dirty="0" err="1" smtClean="0"/>
              <a:t>було</a:t>
            </a:r>
            <a:r>
              <a:rPr lang="ru-RU" dirty="0" smtClean="0"/>
              <a:t> заборонено, а </a:t>
            </a:r>
            <a:r>
              <a:rPr lang="ru-RU" dirty="0" err="1" smtClean="0"/>
              <a:t>копії</a:t>
            </a:r>
            <a:r>
              <a:rPr lang="ru-RU" dirty="0" smtClean="0"/>
              <a:t>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творів</a:t>
            </a:r>
            <a:r>
              <a:rPr lang="ru-RU" dirty="0" smtClean="0"/>
              <a:t> </a:t>
            </a:r>
            <a:r>
              <a:rPr lang="ru-RU" dirty="0" err="1" smtClean="0"/>
              <a:t>конфісковано</a:t>
            </a:r>
            <a:r>
              <a:rPr lang="ru-RU" dirty="0" smtClean="0"/>
              <a:t>. 1916 року </a:t>
            </a:r>
            <a:r>
              <a:rPr lang="ru-RU" dirty="0" err="1" smtClean="0"/>
              <a:t>Мерсьє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</a:t>
            </a:r>
            <a:r>
              <a:rPr lang="ru-RU" dirty="0" err="1" smtClean="0"/>
              <a:t>офіційно</a:t>
            </a:r>
            <a:r>
              <a:rPr lang="ru-RU" dirty="0" smtClean="0"/>
              <a:t> заборонено </a:t>
            </a:r>
            <a:r>
              <a:rPr lang="ru-RU" dirty="0" err="1" smtClean="0"/>
              <a:t>публікувати</a:t>
            </a:r>
            <a:r>
              <a:rPr lang="ru-RU" dirty="0" smtClean="0"/>
              <a:t> </a:t>
            </a:r>
            <a:r>
              <a:rPr lang="ru-RU" dirty="0" err="1" smtClean="0"/>
              <a:t>брошури</a:t>
            </a:r>
            <a:r>
              <a:rPr lang="ru-RU" dirty="0" smtClean="0"/>
              <a:t>, але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продовжував</a:t>
            </a:r>
            <a:r>
              <a:rPr lang="ru-RU" dirty="0" smtClean="0"/>
              <a:t> </a:t>
            </a:r>
            <a:r>
              <a:rPr lang="ru-RU" dirty="0" err="1" smtClean="0"/>
              <a:t>кампанію</a:t>
            </a:r>
            <a:r>
              <a:rPr lang="ru-RU" dirty="0" smtClean="0"/>
              <a:t> </a:t>
            </a:r>
            <a:r>
              <a:rPr lang="ru-RU" dirty="0" err="1" smtClean="0"/>
              <a:t>проти</a:t>
            </a:r>
            <a:r>
              <a:rPr lang="ru-RU" dirty="0" smtClean="0"/>
              <a:t> </a:t>
            </a:r>
            <a:r>
              <a:rPr lang="ru-RU" dirty="0" err="1" smtClean="0"/>
              <a:t>депортації</a:t>
            </a:r>
            <a:r>
              <a:rPr lang="ru-RU" dirty="0" smtClean="0"/>
              <a:t> </a:t>
            </a:r>
            <a:r>
              <a:rPr lang="ru-RU" dirty="0" err="1" smtClean="0"/>
              <a:t>робітників</a:t>
            </a:r>
            <a:r>
              <a:rPr lang="ru-RU" dirty="0" smtClean="0"/>
              <a:t> та </a:t>
            </a:r>
            <a:r>
              <a:rPr lang="ru-RU" dirty="0" err="1" smtClean="0"/>
              <a:t>іншої</a:t>
            </a:r>
            <a:r>
              <a:rPr lang="ru-RU" dirty="0" smtClean="0"/>
              <a:t> </a:t>
            </a:r>
            <a:r>
              <a:rPr lang="ru-RU" dirty="0" err="1" smtClean="0"/>
              <a:t>політики</a:t>
            </a:r>
            <a:r>
              <a:rPr lang="ru-RU" dirty="0" smtClean="0"/>
              <a:t> </a:t>
            </a:r>
            <a:r>
              <a:rPr lang="ru-RU" dirty="0" err="1" smtClean="0"/>
              <a:t>Німеччини</a:t>
            </a:r>
            <a:r>
              <a:rPr lang="ru-RU" dirty="0" smtClean="0"/>
              <a:t>. </a:t>
            </a:r>
            <a:r>
              <a:rPr lang="ru-RU" dirty="0" err="1" smtClean="0"/>
              <a:t>Спочатку</a:t>
            </a:r>
            <a:r>
              <a:rPr lang="ru-RU" dirty="0" smtClean="0"/>
              <a:t> противник </a:t>
            </a:r>
            <a:r>
              <a:rPr lang="ru-RU" dirty="0" err="1" smtClean="0"/>
              <a:t>Папи</a:t>
            </a:r>
            <a:r>
              <a:rPr lang="ru-RU" dirty="0" smtClean="0"/>
              <a:t> Бенедикта </a:t>
            </a:r>
            <a:r>
              <a:rPr lang="de-DE" dirty="0" smtClean="0"/>
              <a:t>XV,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прагнув</a:t>
            </a:r>
            <a:r>
              <a:rPr lang="ru-RU" dirty="0" smtClean="0"/>
              <a:t> </a:t>
            </a:r>
            <a:r>
              <a:rPr lang="ru-RU" dirty="0" err="1" smtClean="0"/>
              <a:t>зберегти</a:t>
            </a:r>
            <a:r>
              <a:rPr lang="ru-RU" dirty="0" smtClean="0"/>
              <a:t> </a:t>
            </a:r>
            <a:r>
              <a:rPr lang="ru-RU" dirty="0" err="1" smtClean="0"/>
              <a:t>нейтралітет</a:t>
            </a:r>
            <a:r>
              <a:rPr lang="ru-RU" dirty="0" smtClean="0"/>
              <a:t>, Папа </a:t>
            </a:r>
            <a:r>
              <a:rPr lang="ru-RU" dirty="0" err="1" smtClean="0"/>
              <a:t>підтримував</a:t>
            </a:r>
            <a:r>
              <a:rPr lang="ru-RU" dirty="0" smtClean="0"/>
              <a:t> </a:t>
            </a:r>
            <a:r>
              <a:rPr lang="ru-RU" dirty="0" err="1" smtClean="0"/>
              <a:t>бельгійську</a:t>
            </a:r>
            <a:r>
              <a:rPr lang="ru-RU" dirty="0" smtClean="0"/>
              <a:t> </a:t>
            </a:r>
            <a:r>
              <a:rPr lang="ru-RU" dirty="0" err="1" smtClean="0"/>
              <a:t>церкву</a:t>
            </a:r>
            <a:r>
              <a:rPr lang="ru-RU" dirty="0" smtClean="0"/>
              <a:t>, але закликав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пом'якшити</a:t>
            </a:r>
            <a:r>
              <a:rPr lang="ru-RU" dirty="0" smtClean="0"/>
              <a:t> свою </a:t>
            </a:r>
            <a:r>
              <a:rPr lang="ru-RU" dirty="0" err="1" smtClean="0"/>
              <a:t>позицію</a:t>
            </a:r>
            <a:r>
              <a:rPr lang="ru-RU" dirty="0" smtClean="0"/>
              <a:t>,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 smtClean="0"/>
              <a:t>уникнути</a:t>
            </a:r>
            <a:r>
              <a:rPr lang="ru-RU" dirty="0" smtClean="0"/>
              <a:t> </a:t>
            </a:r>
            <a:r>
              <a:rPr lang="ru-RU" dirty="0" err="1" smtClean="0"/>
              <a:t>конфронтації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196752"/>
            <a:ext cx="2095500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88224" y="4413011"/>
            <a:ext cx="2095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Бенедикт </a:t>
            </a:r>
            <a:r>
              <a:rPr lang="de-DE" dirty="0" smtClean="0"/>
              <a:t>XV</a:t>
            </a:r>
            <a:r>
              <a:rPr lang="uk-UA" dirty="0"/>
              <a:t>:</a:t>
            </a:r>
            <a:endParaRPr lang="ru-RU" dirty="0" smtClean="0"/>
          </a:p>
          <a:p>
            <a:r>
              <a:rPr lang="ru-RU" dirty="0" smtClean="0"/>
              <a:t>глава </a:t>
            </a:r>
            <a:r>
              <a:rPr lang="ru-RU" dirty="0" err="1" smtClean="0"/>
              <a:t>католицької</a:t>
            </a:r>
            <a:r>
              <a:rPr lang="ru-RU" dirty="0" smtClean="0"/>
              <a:t> церкви з 1914 по 1922 </a:t>
            </a:r>
            <a:r>
              <a:rPr lang="ru-RU" dirty="0" err="1" smtClean="0"/>
              <a:t>рік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5552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187624" y="476672"/>
            <a:ext cx="6781800" cy="792088"/>
          </a:xfrm>
        </p:spPr>
        <p:txBody>
          <a:bodyPr>
            <a:normAutofit/>
          </a:bodyPr>
          <a:lstStyle/>
          <a:p>
            <a:r>
              <a:rPr lang="uk-UA" sz="4400" dirty="0" smtClean="0"/>
              <a:t>Кінець німецької окупації 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268760"/>
            <a:ext cx="7550224" cy="4680520"/>
          </a:xfrm>
        </p:spPr>
        <p:txBody>
          <a:bodyPr>
            <a:normAutofit/>
          </a:bodyPr>
          <a:lstStyle/>
          <a:p>
            <a:r>
              <a:rPr lang="ru-RU" dirty="0" smtClean="0"/>
              <a:t>До 1918 р. </a:t>
            </a:r>
            <a:r>
              <a:rPr lang="ru-RU" dirty="0" err="1" smtClean="0"/>
              <a:t>моральний</a:t>
            </a:r>
            <a:r>
              <a:rPr lang="ru-RU" dirty="0" smtClean="0"/>
              <a:t> дух </a:t>
            </a:r>
            <a:r>
              <a:rPr lang="ru-RU" dirty="0" err="1" smtClean="0"/>
              <a:t>цивільного</a:t>
            </a:r>
            <a:r>
              <a:rPr lang="ru-RU" dirty="0" smtClean="0"/>
              <a:t> </a:t>
            </a:r>
            <a:r>
              <a:rPr lang="ru-RU" dirty="0" err="1" smtClean="0"/>
              <a:t>населення</a:t>
            </a:r>
            <a:r>
              <a:rPr lang="ru-RU" dirty="0" smtClean="0"/>
              <a:t> в </a:t>
            </a:r>
            <a:r>
              <a:rPr lang="ru-RU" dirty="0" err="1" smtClean="0"/>
              <a:t>окупованій</a:t>
            </a:r>
            <a:r>
              <a:rPr lang="ru-RU" dirty="0" smtClean="0"/>
              <a:t> </a:t>
            </a:r>
            <a:r>
              <a:rPr lang="ru-RU" dirty="0" err="1" smtClean="0"/>
              <a:t>Бельгії</a:t>
            </a:r>
            <a:r>
              <a:rPr lang="ru-RU" dirty="0" smtClean="0"/>
              <a:t> </a:t>
            </a:r>
            <a:r>
              <a:rPr lang="ru-RU" dirty="0" err="1" smtClean="0"/>
              <a:t>досяг</a:t>
            </a:r>
            <a:r>
              <a:rPr lang="ru-RU" dirty="0" smtClean="0"/>
              <a:t> рекордно </a:t>
            </a:r>
            <a:r>
              <a:rPr lang="ru-RU" dirty="0" err="1" smtClean="0"/>
              <a:t>низького</a:t>
            </a:r>
            <a:r>
              <a:rPr lang="ru-RU" dirty="0" smtClean="0"/>
              <a:t> </a:t>
            </a:r>
            <a:r>
              <a:rPr lang="ru-RU" dirty="0" err="1" smtClean="0"/>
              <a:t>рівня</a:t>
            </a:r>
            <a:r>
              <a:rPr lang="ru-RU" dirty="0" smtClean="0"/>
              <a:t>. </a:t>
            </a:r>
            <a:r>
              <a:rPr lang="ru-RU" dirty="0" err="1" smtClean="0"/>
              <a:t>Вважалося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перші</a:t>
            </a:r>
            <a:r>
              <a:rPr lang="ru-RU" dirty="0" smtClean="0"/>
              <a:t> </a:t>
            </a:r>
            <a:r>
              <a:rPr lang="ru-RU" dirty="0" err="1" smtClean="0"/>
              <a:t>успіхи</a:t>
            </a:r>
            <a:r>
              <a:rPr lang="ru-RU" dirty="0" smtClean="0"/>
              <a:t> </a:t>
            </a:r>
            <a:r>
              <a:rPr lang="ru-RU" dirty="0" err="1" smtClean="0"/>
              <a:t>Людендорфського</a:t>
            </a:r>
            <a:r>
              <a:rPr lang="ru-RU" dirty="0" smtClean="0"/>
              <a:t> </a:t>
            </a:r>
            <a:r>
              <a:rPr lang="ru-RU" dirty="0" err="1" smtClean="0"/>
              <a:t>наступу</a:t>
            </a:r>
            <a:r>
              <a:rPr lang="ru-RU" dirty="0" smtClean="0"/>
              <a:t> (21 </a:t>
            </a:r>
            <a:r>
              <a:rPr lang="ru-RU" dirty="0" err="1" smtClean="0"/>
              <a:t>березня</a:t>
            </a:r>
            <a:r>
              <a:rPr lang="ru-RU" dirty="0" smtClean="0"/>
              <a:t> – 18 </a:t>
            </a:r>
            <a:r>
              <a:rPr lang="ru-RU" dirty="0" err="1" smtClean="0"/>
              <a:t>липня</a:t>
            </a:r>
            <a:r>
              <a:rPr lang="ru-RU" dirty="0" smtClean="0"/>
              <a:t> 1918 р.) </a:t>
            </a:r>
            <a:r>
              <a:rPr lang="ru-RU" dirty="0" err="1" smtClean="0"/>
              <a:t>зробили</a:t>
            </a:r>
            <a:r>
              <a:rPr lang="ru-RU" dirty="0" smtClean="0"/>
              <a:t> </a:t>
            </a:r>
            <a:r>
              <a:rPr lang="ru-RU" dirty="0" err="1" smtClean="0"/>
              <a:t>звільнення</a:t>
            </a:r>
            <a:r>
              <a:rPr lang="ru-RU" dirty="0" smtClean="0"/>
              <a:t> практично </a:t>
            </a:r>
            <a:r>
              <a:rPr lang="ru-RU" dirty="0" err="1" smtClean="0"/>
              <a:t>неможливим</a:t>
            </a:r>
            <a:r>
              <a:rPr lang="ru-RU" dirty="0" smtClean="0"/>
              <a:t> у </a:t>
            </a:r>
            <a:r>
              <a:rPr lang="ru-RU" dirty="0" err="1" smtClean="0"/>
              <a:t>найближчому</a:t>
            </a:r>
            <a:r>
              <a:rPr lang="ru-RU" dirty="0" smtClean="0"/>
              <a:t> </a:t>
            </a:r>
            <a:r>
              <a:rPr lang="ru-RU" dirty="0" err="1" smtClean="0"/>
              <a:t>майбутньому</a:t>
            </a:r>
            <a:r>
              <a:rPr lang="ru-RU" dirty="0" smtClean="0"/>
              <a:t>. </a:t>
            </a:r>
            <a:r>
              <a:rPr lang="ru-RU" dirty="0" err="1" smtClean="0"/>
              <a:t>Однак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Стоденного</a:t>
            </a:r>
            <a:r>
              <a:rPr lang="ru-RU" dirty="0" smtClean="0"/>
              <a:t> </a:t>
            </a:r>
            <a:r>
              <a:rPr lang="ru-RU" dirty="0" err="1" smtClean="0"/>
              <a:t>наступу</a:t>
            </a:r>
            <a:r>
              <a:rPr lang="ru-RU" dirty="0" smtClean="0"/>
              <a:t> (з 8 </a:t>
            </a:r>
            <a:r>
              <a:rPr lang="ru-RU" dirty="0" err="1" smtClean="0"/>
              <a:t>серпня</a:t>
            </a:r>
            <a:r>
              <a:rPr lang="ru-RU" dirty="0" smtClean="0"/>
              <a:t> по 11 листопада 1918 р.) </a:t>
            </a:r>
            <a:r>
              <a:rPr lang="ru-RU" dirty="0" err="1" smtClean="0"/>
              <a:t>союзні</a:t>
            </a:r>
            <a:r>
              <a:rPr lang="ru-RU" dirty="0" smtClean="0"/>
              <a:t> та </a:t>
            </a:r>
            <a:r>
              <a:rPr lang="ru-RU" dirty="0" err="1" smtClean="0"/>
              <a:t>бельгійські</a:t>
            </a:r>
            <a:r>
              <a:rPr lang="ru-RU" dirty="0" smtClean="0"/>
              <a:t> </a:t>
            </a:r>
            <a:r>
              <a:rPr lang="ru-RU" dirty="0" err="1" smtClean="0"/>
              <a:t>армії</a:t>
            </a:r>
            <a:r>
              <a:rPr lang="ru-RU" dirty="0" smtClean="0"/>
              <a:t> </a:t>
            </a:r>
            <a:r>
              <a:rPr lang="ru-RU" dirty="0" err="1" smtClean="0"/>
              <a:t>розпочали</a:t>
            </a:r>
            <a:r>
              <a:rPr lang="ru-RU" dirty="0" smtClean="0"/>
              <a:t> </a:t>
            </a:r>
            <a:r>
              <a:rPr lang="ru-RU" dirty="0" err="1" smtClean="0"/>
              <a:t>серію</a:t>
            </a:r>
            <a:r>
              <a:rPr lang="ru-RU" dirty="0" smtClean="0"/>
              <a:t> </a:t>
            </a:r>
            <a:r>
              <a:rPr lang="ru-RU" dirty="0" err="1" smtClean="0"/>
              <a:t>успішних</a:t>
            </a:r>
            <a:r>
              <a:rPr lang="ru-RU" dirty="0" smtClean="0"/>
              <a:t> </a:t>
            </a:r>
            <a:r>
              <a:rPr lang="ru-RU" dirty="0" err="1" smtClean="0"/>
              <a:t>наступів</a:t>
            </a:r>
            <a:r>
              <a:rPr lang="ru-RU" dirty="0" smtClean="0"/>
              <a:t> на </a:t>
            </a:r>
            <a:r>
              <a:rPr lang="ru-RU" dirty="0" err="1" smtClean="0"/>
              <a:t>Західному</a:t>
            </a:r>
            <a:r>
              <a:rPr lang="ru-RU" dirty="0" smtClean="0"/>
              <a:t> </a:t>
            </a:r>
            <a:r>
              <a:rPr lang="ru-RU" dirty="0" err="1" smtClean="0"/>
              <a:t>фронті</a:t>
            </a:r>
            <a:r>
              <a:rPr lang="ru-RU" dirty="0" smtClean="0"/>
              <a:t>. </a:t>
            </a:r>
            <a:r>
              <a:rPr lang="ru-RU" dirty="0" err="1" smtClean="0"/>
              <a:t>Бельгійська</a:t>
            </a:r>
            <a:r>
              <a:rPr lang="ru-RU" dirty="0" smtClean="0"/>
              <a:t> </a:t>
            </a:r>
            <a:r>
              <a:rPr lang="ru-RU" dirty="0" err="1" smtClean="0"/>
              <a:t>армія</a:t>
            </a:r>
            <a:r>
              <a:rPr lang="ru-RU" dirty="0" smtClean="0"/>
              <a:t>, </a:t>
            </a:r>
            <a:r>
              <a:rPr lang="ru-RU" dirty="0" err="1" smtClean="0"/>
              <a:t>обмежена</a:t>
            </a:r>
            <a:r>
              <a:rPr lang="ru-RU" dirty="0" smtClean="0"/>
              <a:t> </a:t>
            </a:r>
            <a:r>
              <a:rPr lang="ru-RU" dirty="0" err="1" smtClean="0"/>
              <a:t>виступом</a:t>
            </a:r>
            <a:r>
              <a:rPr lang="ru-RU" dirty="0" smtClean="0"/>
              <a:t> </a:t>
            </a:r>
            <a:r>
              <a:rPr lang="ru-RU" dirty="0" err="1" smtClean="0"/>
              <a:t>Ізер</a:t>
            </a:r>
            <a:r>
              <a:rPr lang="ru-RU" dirty="0" smtClean="0"/>
              <a:t> з 1914 р., просунулась до Брюгге. </a:t>
            </a:r>
            <a:r>
              <a:rPr lang="ru-RU" dirty="0" err="1" smtClean="0"/>
              <a:t>Німецькі</a:t>
            </a:r>
            <a:r>
              <a:rPr lang="ru-RU" dirty="0" smtClean="0"/>
              <a:t> </a:t>
            </a:r>
            <a:r>
              <a:rPr lang="ru-RU" dirty="0" err="1" smtClean="0"/>
              <a:t>війська</a:t>
            </a:r>
            <a:r>
              <a:rPr lang="ru-RU" dirty="0" smtClean="0"/>
              <a:t> на </a:t>
            </a:r>
            <a:r>
              <a:rPr lang="ru-RU" dirty="0" err="1" smtClean="0"/>
              <a:t>фронті</a:t>
            </a:r>
            <a:r>
              <a:rPr lang="ru-RU" dirty="0" smtClean="0"/>
              <a:t> у </a:t>
            </a:r>
            <a:r>
              <a:rPr lang="ru-RU" dirty="0" err="1" smtClean="0"/>
              <a:t>Бельгії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</a:t>
            </a:r>
            <a:r>
              <a:rPr lang="ru-RU" dirty="0" err="1" smtClean="0"/>
              <a:t>змушені</a:t>
            </a:r>
            <a:r>
              <a:rPr lang="ru-RU" dirty="0" smtClean="0"/>
              <a:t> </a:t>
            </a:r>
            <a:r>
              <a:rPr lang="ru-RU" dirty="0" err="1" smtClean="0"/>
              <a:t>відступити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2811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1823" y="332656"/>
            <a:ext cx="4648449" cy="882827"/>
          </a:xfrm>
        </p:spPr>
        <p:txBody>
          <a:bodyPr>
            <a:normAutofit/>
          </a:bodyPr>
          <a:lstStyle/>
          <a:p>
            <a:r>
              <a:rPr lang="uk-UA" sz="4400" dirty="0" smtClean="0"/>
              <a:t>Солдатська рада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5"/>
            <a:ext cx="4896544" cy="4968552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заколоту</a:t>
            </a:r>
            <a:r>
              <a:rPr lang="ru-RU" dirty="0" smtClean="0"/>
              <a:t> в </a:t>
            </a:r>
            <a:r>
              <a:rPr lang="ru-RU" dirty="0" err="1" smtClean="0"/>
              <a:t>Кілі</a:t>
            </a:r>
            <a:r>
              <a:rPr lang="ru-RU" dirty="0" smtClean="0"/>
              <a:t> </a:t>
            </a:r>
            <a:r>
              <a:rPr lang="ru-RU" dirty="0" err="1" smtClean="0"/>
              <a:t>наприкінці</a:t>
            </a:r>
            <a:r>
              <a:rPr lang="ru-RU" dirty="0" smtClean="0"/>
              <a:t> </a:t>
            </a:r>
            <a:r>
              <a:rPr lang="ru-RU" dirty="0" err="1" smtClean="0"/>
              <a:t>жовтня</a:t>
            </a:r>
            <a:r>
              <a:rPr lang="ru-RU" dirty="0" smtClean="0"/>
              <a:t> </a:t>
            </a:r>
            <a:r>
              <a:rPr lang="ru-RU" dirty="0" err="1" smtClean="0"/>
              <a:t>хвиля</a:t>
            </a:r>
            <a:r>
              <a:rPr lang="ru-RU" dirty="0" smtClean="0"/>
              <a:t> </a:t>
            </a:r>
            <a:r>
              <a:rPr lang="ru-RU" dirty="0" err="1" smtClean="0"/>
              <a:t>революцій</a:t>
            </a:r>
            <a:r>
              <a:rPr lang="ru-RU" dirty="0" smtClean="0"/>
              <a:t> </a:t>
            </a:r>
            <a:r>
              <a:rPr lang="ru-RU" dirty="0" err="1" smtClean="0"/>
              <a:t>вибухнула</a:t>
            </a:r>
            <a:r>
              <a:rPr lang="ru-RU" dirty="0" smtClean="0"/>
              <a:t> </a:t>
            </a:r>
            <a:r>
              <a:rPr lang="ru-RU" dirty="0" err="1" smtClean="0"/>
              <a:t>серед</a:t>
            </a:r>
            <a:r>
              <a:rPr lang="ru-RU" dirty="0" smtClean="0"/>
              <a:t> </a:t>
            </a:r>
            <a:r>
              <a:rPr lang="ru-RU" dirty="0" err="1" smtClean="0"/>
              <a:t>німецької</a:t>
            </a:r>
            <a:r>
              <a:rPr lang="ru-RU" dirty="0" smtClean="0"/>
              <a:t> </a:t>
            </a:r>
            <a:r>
              <a:rPr lang="ru-RU" dirty="0" err="1" smtClean="0"/>
              <a:t>армії</a:t>
            </a:r>
            <a:r>
              <a:rPr lang="ru-RU" dirty="0" smtClean="0"/>
              <a:t>. В </a:t>
            </a:r>
            <a:r>
              <a:rPr lang="ru-RU" dirty="0" err="1" smtClean="0"/>
              <a:t>окупованій</a:t>
            </a:r>
            <a:r>
              <a:rPr lang="ru-RU" dirty="0" smtClean="0"/>
              <a:t> </a:t>
            </a:r>
            <a:r>
              <a:rPr lang="ru-RU" dirty="0" err="1" smtClean="0"/>
              <a:t>Бельгії</a:t>
            </a:r>
            <a:r>
              <a:rPr lang="ru-RU" dirty="0" smtClean="0"/>
              <a:t> </a:t>
            </a:r>
            <a:r>
              <a:rPr lang="ru-RU" dirty="0" err="1" smtClean="0"/>
              <a:t>солдати</a:t>
            </a:r>
            <a:r>
              <a:rPr lang="ru-RU" dirty="0" smtClean="0"/>
              <a:t> </a:t>
            </a:r>
            <a:r>
              <a:rPr lang="ru-RU" dirty="0" err="1" smtClean="0"/>
              <a:t>брюссельського</a:t>
            </a:r>
            <a:r>
              <a:rPr lang="ru-RU" dirty="0" smtClean="0"/>
              <a:t> </a:t>
            </a:r>
            <a:r>
              <a:rPr lang="ru-RU" dirty="0" err="1" smtClean="0"/>
              <a:t>гарнізону</a:t>
            </a:r>
            <a:r>
              <a:rPr lang="ru-RU" dirty="0" smtClean="0"/>
              <a:t> </a:t>
            </a:r>
            <a:r>
              <a:rPr lang="ru-RU" dirty="0" err="1" smtClean="0"/>
              <a:t>підняли</a:t>
            </a:r>
            <a:r>
              <a:rPr lang="ru-RU" dirty="0" smtClean="0"/>
              <a:t> заколот </a:t>
            </a:r>
            <a:r>
              <a:rPr lang="ru-RU" dirty="0" err="1" smtClean="0"/>
              <a:t>проти</a:t>
            </a:r>
            <a:r>
              <a:rPr lang="ru-RU" dirty="0" smtClean="0"/>
              <a:t> </a:t>
            </a:r>
            <a:r>
              <a:rPr lang="ru-RU" dirty="0" err="1" smtClean="0"/>
              <a:t>своїх</a:t>
            </a:r>
            <a:r>
              <a:rPr lang="ru-RU" dirty="0" smtClean="0"/>
              <a:t> </a:t>
            </a:r>
            <a:r>
              <a:rPr lang="ru-RU" dirty="0" err="1" smtClean="0"/>
              <a:t>офіцерів</a:t>
            </a:r>
            <a:r>
              <a:rPr lang="ru-RU" dirty="0" smtClean="0"/>
              <a:t> 9 листопада 1918 року. </a:t>
            </a:r>
            <a:r>
              <a:rPr lang="ru-RU" dirty="0" err="1" smtClean="0"/>
              <a:t>Революціонери</a:t>
            </a:r>
            <a:r>
              <a:rPr lang="ru-RU" dirty="0" smtClean="0"/>
              <a:t> </a:t>
            </a:r>
            <a:r>
              <a:rPr lang="ru-RU" dirty="0" err="1" smtClean="0"/>
              <a:t>сформували</a:t>
            </a:r>
            <a:r>
              <a:rPr lang="ru-RU" dirty="0" smtClean="0"/>
              <a:t> </a:t>
            </a:r>
            <a:r>
              <a:rPr lang="ru-RU" dirty="0" err="1" smtClean="0"/>
              <a:t>Солдатську</a:t>
            </a:r>
            <a:r>
              <a:rPr lang="ru-RU" dirty="0" smtClean="0"/>
              <a:t> раду (</a:t>
            </a:r>
            <a:r>
              <a:rPr lang="de-DE" dirty="0" smtClean="0"/>
              <a:t>Soldatenrat) </a:t>
            </a:r>
            <a:r>
              <a:rPr lang="ru-RU" dirty="0" smtClean="0"/>
              <a:t>і </a:t>
            </a:r>
            <a:r>
              <a:rPr lang="ru-RU" dirty="0" err="1" smtClean="0"/>
              <a:t>підняли</a:t>
            </a:r>
            <a:r>
              <a:rPr lang="ru-RU" dirty="0" smtClean="0"/>
              <a:t> </a:t>
            </a:r>
            <a:r>
              <a:rPr lang="ru-RU" dirty="0" err="1" smtClean="0"/>
              <a:t>червоний</a:t>
            </a:r>
            <a:r>
              <a:rPr lang="ru-RU" dirty="0" smtClean="0"/>
              <a:t> прапор над </a:t>
            </a:r>
            <a:r>
              <a:rPr lang="ru-RU" dirty="0" err="1" smtClean="0"/>
              <a:t>Брюссельським</a:t>
            </a:r>
            <a:r>
              <a:rPr lang="ru-RU" dirty="0" smtClean="0"/>
              <a:t> </a:t>
            </a:r>
            <a:r>
              <a:rPr lang="ru-RU" dirty="0" err="1" smtClean="0"/>
              <a:t>Комендантуром</a:t>
            </a:r>
            <a:r>
              <a:rPr lang="ru-RU" dirty="0" smtClean="0"/>
              <a:t>, </a:t>
            </a:r>
            <a:r>
              <a:rPr lang="ru-RU" dirty="0" err="1" smtClean="0"/>
              <a:t>поки</a:t>
            </a:r>
            <a:r>
              <a:rPr lang="ru-RU" dirty="0" smtClean="0"/>
              <a:t> </a:t>
            </a:r>
            <a:r>
              <a:rPr lang="ru-RU" dirty="0" err="1" smtClean="0"/>
              <a:t>багато</a:t>
            </a:r>
            <a:r>
              <a:rPr lang="ru-RU" dirty="0" smtClean="0"/>
              <a:t> </a:t>
            </a:r>
            <a:r>
              <a:rPr lang="ru-RU" dirty="0" err="1" smtClean="0"/>
              <a:t>офіцерів</a:t>
            </a:r>
            <a:r>
              <a:rPr lang="ru-RU" dirty="0" smtClean="0"/>
              <a:t>, </a:t>
            </a:r>
            <a:r>
              <a:rPr lang="ru-RU" dirty="0" err="1" smtClean="0"/>
              <a:t>включаючи</a:t>
            </a:r>
            <a:r>
              <a:rPr lang="ru-RU" dirty="0" smtClean="0"/>
              <a:t> генерал-губернатора, </a:t>
            </a:r>
            <a:r>
              <a:rPr lang="ru-RU" dirty="0" err="1" smtClean="0"/>
              <a:t>поїхали</a:t>
            </a:r>
            <a:r>
              <a:rPr lang="ru-RU" dirty="0" smtClean="0"/>
              <a:t> з </a:t>
            </a:r>
            <a:r>
              <a:rPr lang="ru-RU" dirty="0" err="1" smtClean="0"/>
              <a:t>міста</a:t>
            </a:r>
            <a:r>
              <a:rPr lang="ru-RU" dirty="0" smtClean="0"/>
              <a:t> </a:t>
            </a:r>
            <a:r>
              <a:rPr lang="ru-RU" dirty="0" err="1" smtClean="0"/>
              <a:t>Німеччину</a:t>
            </a:r>
            <a:r>
              <a:rPr lang="ru-RU" dirty="0" smtClean="0"/>
              <a:t>. </a:t>
            </a:r>
            <a:r>
              <a:rPr lang="ru-RU" dirty="0" err="1" smtClean="0"/>
              <a:t>Невдовзі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німецькими</a:t>
            </a:r>
            <a:r>
              <a:rPr lang="ru-RU" dirty="0" smtClean="0"/>
              <a:t> </a:t>
            </a:r>
            <a:r>
              <a:rPr lang="ru-RU" dirty="0" err="1" smtClean="0"/>
              <a:t>лоялістами</a:t>
            </a:r>
            <a:r>
              <a:rPr lang="ru-RU" dirty="0" smtClean="0"/>
              <a:t> та </a:t>
            </a:r>
            <a:r>
              <a:rPr lang="ru-RU" dirty="0" err="1" smtClean="0"/>
              <a:t>революціонерами</a:t>
            </a:r>
            <a:r>
              <a:rPr lang="ru-RU" dirty="0" smtClean="0"/>
              <a:t> </a:t>
            </a:r>
            <a:r>
              <a:rPr lang="ru-RU" dirty="0" err="1" smtClean="0"/>
              <a:t>спалахнула</a:t>
            </a:r>
            <a:r>
              <a:rPr lang="ru-RU" dirty="0" smtClean="0"/>
              <a:t> </a:t>
            </a:r>
            <a:r>
              <a:rPr lang="ru-RU" dirty="0" err="1" smtClean="0"/>
              <a:t>вулична</a:t>
            </a:r>
            <a:r>
              <a:rPr lang="ru-RU" dirty="0" smtClean="0"/>
              <a:t> </a:t>
            </a:r>
            <a:r>
              <a:rPr lang="ru-RU" dirty="0" err="1" smtClean="0"/>
              <a:t>бійка</a:t>
            </a:r>
            <a:r>
              <a:rPr lang="ru-RU" dirty="0" smtClean="0"/>
              <a:t>. </a:t>
            </a:r>
            <a:r>
              <a:rPr lang="ru-RU" dirty="0" err="1" smtClean="0"/>
              <a:t>Оскільки</a:t>
            </a:r>
            <a:r>
              <a:rPr lang="ru-RU" dirty="0" smtClean="0"/>
              <a:t> </a:t>
            </a:r>
            <a:r>
              <a:rPr lang="ru-RU" dirty="0" err="1" smtClean="0"/>
              <a:t>німецька</a:t>
            </a:r>
            <a:r>
              <a:rPr lang="ru-RU" dirty="0" smtClean="0"/>
              <a:t> </a:t>
            </a:r>
            <a:r>
              <a:rPr lang="ru-RU" dirty="0" err="1" smtClean="0"/>
              <a:t>поліція</a:t>
            </a:r>
            <a:r>
              <a:rPr lang="ru-RU" dirty="0" smtClean="0"/>
              <a:t> </a:t>
            </a:r>
            <a:r>
              <a:rPr lang="ru-RU" dirty="0" err="1" smtClean="0"/>
              <a:t>більше</a:t>
            </a:r>
            <a:r>
              <a:rPr lang="ru-RU" dirty="0" smtClean="0"/>
              <a:t> не </a:t>
            </a:r>
            <a:r>
              <a:rPr lang="ru-RU" dirty="0" err="1" smtClean="0"/>
              <a:t>стежила</a:t>
            </a:r>
            <a:r>
              <a:rPr lang="ru-RU" dirty="0" smtClean="0"/>
              <a:t> за порядком, у </a:t>
            </a:r>
            <a:r>
              <a:rPr lang="ru-RU" dirty="0" err="1" smtClean="0"/>
              <a:t>місті</a:t>
            </a:r>
            <a:r>
              <a:rPr lang="ru-RU" dirty="0" smtClean="0"/>
              <a:t> </a:t>
            </a:r>
            <a:r>
              <a:rPr lang="ru-RU" dirty="0" err="1" smtClean="0"/>
              <a:t>спалахнула</a:t>
            </a:r>
            <a:r>
              <a:rPr lang="ru-RU" dirty="0" smtClean="0"/>
              <a:t> </a:t>
            </a:r>
            <a:r>
              <a:rPr lang="ru-RU" dirty="0" err="1" smtClean="0"/>
              <a:t>анархія</a:t>
            </a:r>
            <a:r>
              <a:rPr lang="ru-RU" dirty="0" smtClean="0"/>
              <a:t>, яка </a:t>
            </a:r>
            <a:r>
              <a:rPr lang="ru-RU" dirty="0" err="1" smtClean="0"/>
              <a:t>була</a:t>
            </a:r>
            <a:r>
              <a:rPr lang="ru-RU" dirty="0" smtClean="0"/>
              <a:t> </a:t>
            </a:r>
            <a:r>
              <a:rPr lang="ru-RU" dirty="0" err="1" smtClean="0"/>
              <a:t>відновлена</a:t>
            </a:r>
            <a:r>
              <a:rPr lang="ru-RU" dirty="0" smtClean="0"/>
              <a:t> ​​</a:t>
            </a:r>
            <a:r>
              <a:rPr lang="ru-RU" dirty="0" err="1" smtClean="0"/>
              <a:t>лише</a:t>
            </a:r>
            <a:r>
              <a:rPr lang="ru-RU" dirty="0" smtClean="0"/>
              <a:t> з </a:t>
            </a:r>
            <a:r>
              <a:rPr lang="ru-RU" dirty="0" err="1" smtClean="0"/>
              <a:t>прибуттям</a:t>
            </a:r>
            <a:r>
              <a:rPr lang="ru-RU" dirty="0" smtClean="0"/>
              <a:t> </a:t>
            </a:r>
            <a:r>
              <a:rPr lang="ru-RU" dirty="0" err="1" smtClean="0"/>
              <a:t>бельгійських</a:t>
            </a:r>
            <a:r>
              <a:rPr lang="ru-RU" dirty="0" smtClean="0"/>
              <a:t> </a:t>
            </a:r>
            <a:r>
              <a:rPr lang="ru-RU" dirty="0" err="1" smtClean="0"/>
              <a:t>військ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00808"/>
            <a:ext cx="3672408" cy="2880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92080" y="4869160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Солдати</a:t>
            </a:r>
            <a:r>
              <a:rPr lang="ru-RU" dirty="0" smtClean="0"/>
              <a:t> на </a:t>
            </a:r>
            <a:r>
              <a:rPr lang="ru-RU" dirty="0" err="1" smtClean="0"/>
              <a:t>вулицях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роботи</a:t>
            </a:r>
            <a:r>
              <a:rPr lang="ru-RU" dirty="0" smtClean="0"/>
              <a:t> </a:t>
            </a:r>
            <a:r>
              <a:rPr lang="ru-RU" dirty="0" err="1" smtClean="0"/>
              <a:t>Брюссельської</a:t>
            </a:r>
            <a:r>
              <a:rPr lang="ru-RU" dirty="0" smtClean="0"/>
              <a:t> </a:t>
            </a:r>
            <a:r>
              <a:rPr lang="ru-RU" dirty="0" err="1" smtClean="0"/>
              <a:t>солдатської</a:t>
            </a:r>
            <a:r>
              <a:rPr lang="ru-RU" dirty="0" smtClean="0"/>
              <a:t> ради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6376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1524" y="4941168"/>
            <a:ext cx="7915275" cy="11849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 smtClean="0"/>
              <a:t>Кільський</a:t>
            </a:r>
            <a:r>
              <a:rPr lang="ru-RU" dirty="0" smtClean="0"/>
              <a:t> заколот - </a:t>
            </a:r>
            <a:r>
              <a:rPr lang="ru-RU" dirty="0" err="1" smtClean="0"/>
              <a:t>велике</a:t>
            </a:r>
            <a:r>
              <a:rPr lang="ru-RU" dirty="0" smtClean="0"/>
              <a:t> </a:t>
            </a:r>
            <a:r>
              <a:rPr lang="ru-RU" dirty="0" err="1" smtClean="0"/>
              <a:t>повстання</a:t>
            </a:r>
            <a:r>
              <a:rPr lang="ru-RU" dirty="0" smtClean="0"/>
              <a:t> </a:t>
            </a:r>
            <a:r>
              <a:rPr lang="ru-RU" dirty="0" err="1" smtClean="0"/>
              <a:t>моряків</a:t>
            </a:r>
            <a:r>
              <a:rPr lang="ru-RU" dirty="0" smtClean="0"/>
              <a:t> </a:t>
            </a:r>
            <a:r>
              <a:rPr lang="ru-RU" dirty="0" err="1" smtClean="0"/>
              <a:t>німецького</a:t>
            </a:r>
            <a:r>
              <a:rPr lang="ru-RU" dirty="0" smtClean="0"/>
              <a:t> </a:t>
            </a:r>
            <a:r>
              <a:rPr lang="ru-RU" dirty="0" err="1" smtClean="0"/>
              <a:t>морського</a:t>
            </a:r>
            <a:r>
              <a:rPr lang="ru-RU" dirty="0" smtClean="0"/>
              <a:t> флоту 3 листопада 1918 року</a:t>
            </a: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692696"/>
            <a:ext cx="7600950" cy="4115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241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476672"/>
            <a:ext cx="7543800" cy="5544616"/>
          </a:xfrm>
        </p:spPr>
        <p:txBody>
          <a:bodyPr>
            <a:normAutofit/>
          </a:bodyPr>
          <a:lstStyle/>
          <a:p>
            <a:r>
              <a:rPr lang="ru-RU" dirty="0" smtClean="0"/>
              <a:t>11 листопада 1918 року </a:t>
            </a:r>
            <a:r>
              <a:rPr lang="ru-RU" dirty="0" err="1" smtClean="0"/>
              <a:t>німецька</a:t>
            </a:r>
            <a:r>
              <a:rPr lang="ru-RU" dirty="0" smtClean="0"/>
              <a:t> </a:t>
            </a:r>
            <a:r>
              <a:rPr lang="ru-RU" dirty="0" err="1" smtClean="0"/>
              <a:t>армія</a:t>
            </a:r>
            <a:r>
              <a:rPr lang="ru-RU" dirty="0" smtClean="0"/>
              <a:t> </a:t>
            </a:r>
            <a:r>
              <a:rPr lang="ru-RU" dirty="0" err="1" smtClean="0"/>
              <a:t>підписала</a:t>
            </a:r>
            <a:r>
              <a:rPr lang="ru-RU" dirty="0" smtClean="0"/>
              <a:t> </a:t>
            </a:r>
            <a:r>
              <a:rPr lang="ru-RU" dirty="0" err="1" smtClean="0"/>
              <a:t>перемир'я</a:t>
            </a:r>
            <a:r>
              <a:rPr lang="ru-RU" dirty="0" smtClean="0"/>
              <a:t>. </a:t>
            </a:r>
            <a:r>
              <a:rPr lang="ru-RU" dirty="0" err="1" smtClean="0"/>
              <a:t>Однак</a:t>
            </a:r>
            <a:r>
              <a:rPr lang="ru-RU" dirty="0" smtClean="0"/>
              <a:t> </a:t>
            </a:r>
            <a:r>
              <a:rPr lang="ru-RU" dirty="0" err="1" smtClean="0"/>
              <a:t>припинення</a:t>
            </a:r>
            <a:r>
              <a:rPr lang="ru-RU" dirty="0" smtClean="0"/>
              <a:t> </a:t>
            </a:r>
            <a:r>
              <a:rPr lang="ru-RU" dirty="0" err="1" smtClean="0"/>
              <a:t>вогню</a:t>
            </a:r>
            <a:r>
              <a:rPr lang="ru-RU" dirty="0" smtClean="0"/>
              <a:t> не </a:t>
            </a:r>
            <a:r>
              <a:rPr lang="ru-RU" dirty="0" err="1" smtClean="0"/>
              <a:t>призвело</a:t>
            </a:r>
            <a:r>
              <a:rPr lang="ru-RU" dirty="0" smtClean="0"/>
              <a:t> до </a:t>
            </a:r>
            <a:r>
              <a:rPr lang="ru-RU" dirty="0" err="1" smtClean="0"/>
              <a:t>негайного</a:t>
            </a:r>
            <a:r>
              <a:rPr lang="ru-RU" dirty="0" smtClean="0"/>
              <a:t> </a:t>
            </a:r>
            <a:r>
              <a:rPr lang="ru-RU" dirty="0" err="1" smtClean="0"/>
              <a:t>звільнення</a:t>
            </a:r>
            <a:r>
              <a:rPr lang="ru-RU" dirty="0" smtClean="0"/>
              <a:t> </a:t>
            </a:r>
            <a:r>
              <a:rPr lang="ru-RU" dirty="0" err="1" smtClean="0"/>
              <a:t>Бельгії</a:t>
            </a:r>
            <a:r>
              <a:rPr lang="ru-RU" dirty="0" smtClean="0"/>
              <a:t>: </a:t>
            </a:r>
            <a:r>
              <a:rPr lang="ru-RU" dirty="0" err="1" smtClean="0"/>
              <a:t>умови</a:t>
            </a:r>
            <a:r>
              <a:rPr lang="ru-RU" dirty="0" smtClean="0"/>
              <a:t> </a:t>
            </a:r>
            <a:r>
              <a:rPr lang="ru-RU" dirty="0" err="1" smtClean="0"/>
              <a:t>перемир'я</a:t>
            </a:r>
            <a:r>
              <a:rPr lang="ru-RU" dirty="0" smtClean="0"/>
              <a:t> </a:t>
            </a:r>
            <a:r>
              <a:rPr lang="ru-RU" dirty="0" err="1" smtClean="0"/>
              <a:t>встановлювали</a:t>
            </a:r>
            <a:r>
              <a:rPr lang="ru-RU" dirty="0" smtClean="0"/>
              <a:t> </a:t>
            </a:r>
            <a:r>
              <a:rPr lang="ru-RU" dirty="0" err="1" smtClean="0"/>
              <a:t>тимчасові</a:t>
            </a:r>
            <a:r>
              <a:rPr lang="ru-RU" dirty="0" smtClean="0"/>
              <a:t> рамки для </a:t>
            </a:r>
            <a:r>
              <a:rPr lang="ru-RU" dirty="0" err="1" smtClean="0"/>
              <a:t>виведення</a:t>
            </a:r>
            <a:r>
              <a:rPr lang="ru-RU" dirty="0" smtClean="0"/>
              <a:t> </a:t>
            </a:r>
            <a:r>
              <a:rPr lang="ru-RU" dirty="0" err="1" smtClean="0"/>
              <a:t>німецьких</a:t>
            </a:r>
            <a:r>
              <a:rPr lang="ru-RU" dirty="0" smtClean="0"/>
              <a:t> </a:t>
            </a:r>
            <a:r>
              <a:rPr lang="ru-RU" dirty="0" err="1" smtClean="0"/>
              <a:t>військ</a:t>
            </a:r>
            <a:r>
              <a:rPr lang="ru-RU" dirty="0" smtClean="0"/>
              <a:t>,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 smtClean="0"/>
              <a:t>уникнути</a:t>
            </a:r>
            <a:r>
              <a:rPr lang="ru-RU" dirty="0" smtClean="0"/>
              <a:t> </a:t>
            </a:r>
            <a:r>
              <a:rPr lang="ru-RU" dirty="0" err="1" smtClean="0"/>
              <a:t>зіткнень</a:t>
            </a:r>
            <a:r>
              <a:rPr lang="ru-RU" dirty="0" smtClean="0"/>
              <a:t> з </a:t>
            </a:r>
            <a:r>
              <a:rPr lang="ru-RU" dirty="0" err="1" smtClean="0"/>
              <a:t>армією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відступала</a:t>
            </a:r>
            <a:r>
              <a:rPr lang="ru-RU" dirty="0" smtClean="0"/>
              <a:t>. </a:t>
            </a:r>
            <a:r>
              <a:rPr lang="ru-RU" dirty="0" err="1" smtClean="0"/>
              <a:t>Проте</a:t>
            </a:r>
            <a:r>
              <a:rPr lang="ru-RU" dirty="0" smtClean="0"/>
              <a:t> </a:t>
            </a:r>
            <a:r>
              <a:rPr lang="ru-RU" dirty="0" err="1" smtClean="0"/>
              <a:t>спорадичні</a:t>
            </a:r>
            <a:r>
              <a:rPr lang="ru-RU" dirty="0" smtClean="0"/>
              <a:t> </a:t>
            </a:r>
            <a:r>
              <a:rPr lang="ru-RU" dirty="0" err="1" smtClean="0"/>
              <a:t>бої</a:t>
            </a:r>
            <a:r>
              <a:rPr lang="ru-RU" dirty="0" smtClean="0"/>
              <a:t> </a:t>
            </a:r>
            <a:r>
              <a:rPr lang="ru-RU" dirty="0" err="1" smtClean="0"/>
              <a:t>тривали</a:t>
            </a:r>
            <a:r>
              <a:rPr lang="ru-RU" dirty="0" smtClean="0"/>
              <a:t>. </a:t>
            </a:r>
            <a:r>
              <a:rPr lang="ru-RU" dirty="0" err="1" smtClean="0"/>
              <a:t>Бельгійська</a:t>
            </a:r>
            <a:r>
              <a:rPr lang="ru-RU" dirty="0" smtClean="0"/>
              <a:t> </a:t>
            </a:r>
            <a:r>
              <a:rPr lang="ru-RU" dirty="0" err="1" smtClean="0"/>
              <a:t>армія</a:t>
            </a:r>
            <a:r>
              <a:rPr lang="ru-RU" dirty="0" smtClean="0"/>
              <a:t> </a:t>
            </a:r>
            <a:r>
              <a:rPr lang="ru-RU" dirty="0" err="1" smtClean="0"/>
              <a:t>поступово</a:t>
            </a:r>
            <a:r>
              <a:rPr lang="ru-RU" dirty="0" smtClean="0"/>
              <a:t> </a:t>
            </a:r>
            <a:r>
              <a:rPr lang="ru-RU" dirty="0" err="1" smtClean="0"/>
              <a:t>просувалася</a:t>
            </a:r>
            <a:r>
              <a:rPr lang="ru-RU" dirty="0" smtClean="0"/>
              <a:t> в </a:t>
            </a:r>
            <a:r>
              <a:rPr lang="ru-RU" dirty="0" err="1" smtClean="0"/>
              <a:t>країну</a:t>
            </a:r>
            <a:r>
              <a:rPr lang="ru-RU" dirty="0" smtClean="0"/>
              <a:t>, за </a:t>
            </a:r>
            <a:r>
              <a:rPr lang="ru-RU" dirty="0" err="1" smtClean="0"/>
              <a:t>евакуйованими</a:t>
            </a:r>
            <a:r>
              <a:rPr lang="ru-RU" dirty="0" smtClean="0"/>
              <a:t> </a:t>
            </a:r>
            <a:r>
              <a:rPr lang="ru-RU" dirty="0" err="1" smtClean="0"/>
              <a:t>німецькими</a:t>
            </a:r>
            <a:r>
              <a:rPr lang="ru-RU" dirty="0" smtClean="0"/>
              <a:t> </a:t>
            </a:r>
            <a:r>
              <a:rPr lang="ru-RU" dirty="0" err="1" smtClean="0"/>
              <a:t>окупаційними</a:t>
            </a:r>
            <a:r>
              <a:rPr lang="ru-RU" dirty="0" smtClean="0"/>
              <a:t> </a:t>
            </a:r>
            <a:r>
              <a:rPr lang="ru-RU" dirty="0" err="1" smtClean="0"/>
              <a:t>військами</a:t>
            </a:r>
            <a:r>
              <a:rPr lang="ru-RU" dirty="0" smtClean="0"/>
              <a:t>. </a:t>
            </a:r>
            <a:r>
              <a:rPr lang="ru-RU" dirty="0" err="1" smtClean="0"/>
              <a:t>Німецькі</a:t>
            </a:r>
            <a:r>
              <a:rPr lang="ru-RU" dirty="0" smtClean="0"/>
              <a:t> </a:t>
            </a:r>
            <a:r>
              <a:rPr lang="ru-RU" dirty="0" err="1" smtClean="0"/>
              <a:t>війська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залишилися</a:t>
            </a:r>
            <a:r>
              <a:rPr lang="ru-RU" dirty="0" smtClean="0"/>
              <a:t> в </a:t>
            </a:r>
            <a:r>
              <a:rPr lang="ru-RU" dirty="0" err="1" smtClean="0"/>
              <a:t>Бельгії</a:t>
            </a:r>
            <a:r>
              <a:rPr lang="ru-RU" dirty="0" smtClean="0"/>
              <a:t>, рушили на </a:t>
            </a:r>
            <a:r>
              <a:rPr lang="ru-RU" dirty="0" err="1" smtClean="0"/>
              <a:t>схід</a:t>
            </a:r>
            <a:r>
              <a:rPr lang="ru-RU" dirty="0" smtClean="0"/>
              <a:t> до кордону з </a:t>
            </a:r>
            <a:r>
              <a:rPr lang="ru-RU" dirty="0" err="1" smtClean="0"/>
              <a:t>Німеччиною</a:t>
            </a:r>
            <a:r>
              <a:rPr lang="ru-RU" dirty="0" smtClean="0"/>
              <a:t>, </a:t>
            </a:r>
            <a:r>
              <a:rPr lang="ru-RU" dirty="0" err="1" smtClean="0"/>
              <a:t>поступово</a:t>
            </a:r>
            <a:r>
              <a:rPr lang="ru-RU" dirty="0" smtClean="0"/>
              <a:t> </a:t>
            </a:r>
            <a:r>
              <a:rPr lang="ru-RU" dirty="0" err="1" smtClean="0"/>
              <a:t>евакуюючи</a:t>
            </a:r>
            <a:r>
              <a:rPr lang="ru-RU" dirty="0" smtClean="0"/>
              <a:t> все </a:t>
            </a:r>
            <a:r>
              <a:rPr lang="ru-RU" dirty="0" err="1" smtClean="0"/>
              <a:t>більше</a:t>
            </a:r>
            <a:r>
              <a:rPr lang="ru-RU" dirty="0" smtClean="0"/>
              <a:t> </a:t>
            </a:r>
            <a:r>
              <a:rPr lang="ru-RU" dirty="0" err="1" smtClean="0"/>
              <a:t>територій</a:t>
            </a:r>
            <a:r>
              <a:rPr lang="ru-RU" dirty="0" smtClean="0"/>
              <a:t>. </a:t>
            </a:r>
            <a:r>
              <a:rPr lang="ru-RU" dirty="0" err="1" smtClean="0"/>
              <a:t>Останні</a:t>
            </a:r>
            <a:r>
              <a:rPr lang="ru-RU" dirty="0" smtClean="0"/>
              <a:t> </a:t>
            </a:r>
            <a:r>
              <a:rPr lang="ru-RU" dirty="0" err="1" smtClean="0"/>
              <a:t>німецькі</a:t>
            </a:r>
            <a:r>
              <a:rPr lang="ru-RU" dirty="0" smtClean="0"/>
              <a:t> </a:t>
            </a:r>
            <a:r>
              <a:rPr lang="ru-RU" dirty="0" err="1" smtClean="0"/>
              <a:t>війська</a:t>
            </a:r>
            <a:r>
              <a:rPr lang="ru-RU" dirty="0" smtClean="0"/>
              <a:t> </a:t>
            </a:r>
            <a:r>
              <a:rPr lang="ru-RU" dirty="0" err="1" smtClean="0"/>
              <a:t>залишили</a:t>
            </a:r>
            <a:r>
              <a:rPr lang="ru-RU" dirty="0" smtClean="0"/>
              <a:t> </a:t>
            </a:r>
            <a:r>
              <a:rPr lang="ru-RU" dirty="0" err="1" smtClean="0"/>
              <a:t>країну</a:t>
            </a:r>
            <a:r>
              <a:rPr lang="ru-RU" dirty="0" smtClean="0"/>
              <a:t> 23 листопада.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44321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620688"/>
            <a:ext cx="7543800" cy="533548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22 листопада Альберт </a:t>
            </a:r>
            <a:r>
              <a:rPr lang="de-DE" dirty="0" smtClean="0"/>
              <a:t>I </a:t>
            </a:r>
            <a:r>
              <a:rPr lang="ru-RU" dirty="0" smtClean="0"/>
              <a:t>вступив до Брюсселя з </a:t>
            </a:r>
            <a:r>
              <a:rPr lang="ru-RU" dirty="0" err="1" smtClean="0"/>
              <a:t>бельгійською</a:t>
            </a:r>
            <a:r>
              <a:rPr lang="ru-RU" dirty="0" smtClean="0"/>
              <a:t> </a:t>
            </a:r>
            <a:r>
              <a:rPr lang="ru-RU" dirty="0" err="1" smtClean="0"/>
              <a:t>армією</a:t>
            </a:r>
            <a:r>
              <a:rPr lang="ru-RU" dirty="0" smtClean="0"/>
              <a:t> </a:t>
            </a:r>
            <a:r>
              <a:rPr lang="ru-RU" dirty="0" err="1" smtClean="0"/>
              <a:t>Ізера</a:t>
            </a:r>
            <a:r>
              <a:rPr lang="ru-RU" dirty="0" smtClean="0"/>
              <a:t> у </a:t>
            </a:r>
            <a:r>
              <a:rPr lang="ru-RU" dirty="0" err="1" smtClean="0"/>
              <a:t>Радісному</a:t>
            </a:r>
            <a:r>
              <a:rPr lang="ru-RU" dirty="0" smtClean="0"/>
              <a:t> </a:t>
            </a:r>
            <a:r>
              <a:rPr lang="ru-RU" dirty="0" err="1" smtClean="0"/>
              <a:t>вході</a:t>
            </a:r>
            <a:r>
              <a:rPr lang="ru-RU" dirty="0" smtClean="0"/>
              <a:t>. </a:t>
            </a:r>
            <a:r>
              <a:rPr lang="ru-RU" dirty="0" err="1" smtClean="0"/>
              <a:t>Він</a:t>
            </a:r>
            <a:r>
              <a:rPr lang="ru-RU" dirty="0" smtClean="0"/>
              <a:t> </a:t>
            </a:r>
            <a:r>
              <a:rPr lang="ru-RU" dirty="0" err="1" smtClean="0"/>
              <a:t>здобув</a:t>
            </a:r>
            <a:r>
              <a:rPr lang="ru-RU" dirty="0" smtClean="0"/>
              <a:t> </a:t>
            </a:r>
            <a:r>
              <a:rPr lang="ru-RU" dirty="0" err="1" smtClean="0"/>
              <a:t>широке</a:t>
            </a:r>
            <a:r>
              <a:rPr lang="ru-RU" dirty="0" smtClean="0"/>
              <a:t> </a:t>
            </a:r>
            <a:r>
              <a:rPr lang="ru-RU" dirty="0" err="1" smtClean="0"/>
              <a:t>визнання</a:t>
            </a:r>
            <a:r>
              <a:rPr lang="ru-RU" dirty="0" smtClean="0"/>
              <a:t> </a:t>
            </a:r>
            <a:r>
              <a:rPr lang="ru-RU" dirty="0" err="1" smtClean="0"/>
              <a:t>серед</a:t>
            </a:r>
            <a:r>
              <a:rPr lang="ru-RU" dirty="0" smtClean="0"/>
              <a:t> </a:t>
            </a:r>
            <a:r>
              <a:rPr lang="ru-RU" dirty="0" err="1" smtClean="0"/>
              <a:t>цивільного</a:t>
            </a:r>
            <a:r>
              <a:rPr lang="ru-RU" dirty="0" smtClean="0"/>
              <a:t> </a:t>
            </a:r>
            <a:r>
              <a:rPr lang="ru-RU" dirty="0" err="1" smtClean="0"/>
              <a:t>населення</a:t>
            </a:r>
            <a:r>
              <a:rPr lang="ru-RU" dirty="0" smtClean="0"/>
              <a:t>. </a:t>
            </a:r>
            <a:r>
              <a:rPr lang="ru-RU" dirty="0" err="1" smtClean="0"/>
              <a:t>Згодом</a:t>
            </a:r>
            <a:r>
              <a:rPr lang="ru-RU" dirty="0" smtClean="0"/>
              <a:t> </a:t>
            </a:r>
            <a:r>
              <a:rPr lang="ru-RU" dirty="0" err="1" smtClean="0"/>
              <a:t>деякі</a:t>
            </a:r>
            <a:r>
              <a:rPr lang="ru-RU" dirty="0" smtClean="0"/>
              <a:t> з </a:t>
            </a:r>
            <a:r>
              <a:rPr lang="ru-RU" dirty="0" err="1" smtClean="0"/>
              <a:t>відомих</a:t>
            </a:r>
            <a:r>
              <a:rPr lang="ru-RU" dirty="0" smtClean="0"/>
              <a:t> </a:t>
            </a:r>
            <a:r>
              <a:rPr lang="ru-RU" dirty="0" err="1" smtClean="0"/>
              <a:t>активістів</a:t>
            </a:r>
            <a:r>
              <a:rPr lang="ru-RU" dirty="0" smtClean="0"/>
              <a:t> </a:t>
            </a:r>
            <a:r>
              <a:rPr lang="de-DE" dirty="0" smtClean="0"/>
              <a:t>RVV </a:t>
            </a:r>
            <a:r>
              <a:rPr lang="ru-RU" dirty="0" err="1" smtClean="0"/>
              <a:t>були</a:t>
            </a:r>
            <a:r>
              <a:rPr lang="ru-RU" dirty="0" smtClean="0"/>
              <a:t> </a:t>
            </a:r>
            <a:r>
              <a:rPr lang="ru-RU" dirty="0" err="1" smtClean="0"/>
              <a:t>віддані</a:t>
            </a:r>
            <a:r>
              <a:rPr lang="ru-RU" dirty="0" smtClean="0"/>
              <a:t> суду, але </a:t>
            </a:r>
            <a:r>
              <a:rPr lang="ru-RU" dirty="0" err="1" smtClean="0"/>
              <a:t>хоча</a:t>
            </a:r>
            <a:r>
              <a:rPr lang="ru-RU" dirty="0" smtClean="0"/>
              <a:t> </a:t>
            </a:r>
            <a:r>
              <a:rPr lang="ru-RU" dirty="0" err="1" smtClean="0"/>
              <a:t>тіло</a:t>
            </a:r>
            <a:r>
              <a:rPr lang="ru-RU" dirty="0" smtClean="0"/>
              <a:t> заявило про 15 000 </a:t>
            </a:r>
            <a:r>
              <a:rPr lang="ru-RU" dirty="0" err="1" smtClean="0"/>
              <a:t>послідовників</a:t>
            </a:r>
            <a:r>
              <a:rPr lang="ru-RU" dirty="0" smtClean="0"/>
              <a:t>, </a:t>
            </a:r>
            <a:r>
              <a:rPr lang="ru-RU" dirty="0" err="1" smtClean="0"/>
              <a:t>тільки</a:t>
            </a:r>
            <a:r>
              <a:rPr lang="ru-RU" dirty="0" smtClean="0"/>
              <a:t> 312 </a:t>
            </a:r>
            <a:r>
              <a:rPr lang="ru-RU" dirty="0" err="1" smtClean="0"/>
              <a:t>осіб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</a:t>
            </a:r>
            <a:r>
              <a:rPr lang="ru-RU" dirty="0" err="1" smtClean="0"/>
              <a:t>визнані</a:t>
            </a:r>
            <a:r>
              <a:rPr lang="ru-RU" dirty="0" smtClean="0"/>
              <a:t> </a:t>
            </a:r>
            <a:r>
              <a:rPr lang="ru-RU" dirty="0" err="1" smtClean="0"/>
              <a:t>винними</a:t>
            </a:r>
            <a:r>
              <a:rPr lang="ru-RU" dirty="0" smtClean="0"/>
              <a:t> у </a:t>
            </a:r>
            <a:r>
              <a:rPr lang="ru-RU" dirty="0" err="1" smtClean="0"/>
              <a:t>співпраці</a:t>
            </a:r>
            <a:r>
              <a:rPr lang="ru-RU" dirty="0" smtClean="0"/>
              <a:t> з противником. </a:t>
            </a:r>
            <a:r>
              <a:rPr lang="ru-RU" dirty="0" err="1" smtClean="0"/>
              <a:t>Серед</a:t>
            </a:r>
            <a:r>
              <a:rPr lang="ru-RU" dirty="0" smtClean="0"/>
              <a:t> них </a:t>
            </a:r>
            <a:r>
              <a:rPr lang="ru-RU" dirty="0" err="1" smtClean="0"/>
              <a:t>був</a:t>
            </a:r>
            <a:r>
              <a:rPr lang="ru-RU" dirty="0" smtClean="0"/>
              <a:t> </a:t>
            </a:r>
            <a:r>
              <a:rPr lang="ru-RU" dirty="0" err="1" smtClean="0"/>
              <a:t>Бормс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в'язниці</a:t>
            </a:r>
            <a:r>
              <a:rPr lang="ru-RU" dirty="0" smtClean="0"/>
              <a:t> </a:t>
            </a:r>
            <a:r>
              <a:rPr lang="ru-RU" dirty="0" err="1" smtClean="0"/>
              <a:t>продовжував</a:t>
            </a:r>
            <a:r>
              <a:rPr lang="ru-RU" dirty="0" smtClean="0"/>
              <a:t> </a:t>
            </a:r>
            <a:r>
              <a:rPr lang="ru-RU" dirty="0" err="1" smtClean="0"/>
              <a:t>відігравати</a:t>
            </a:r>
            <a:r>
              <a:rPr lang="ru-RU" dirty="0" smtClean="0"/>
              <a:t> </a:t>
            </a:r>
            <a:r>
              <a:rPr lang="ru-RU" dirty="0" err="1" smtClean="0"/>
              <a:t>важливу</a:t>
            </a:r>
            <a:r>
              <a:rPr lang="ru-RU" dirty="0" smtClean="0"/>
              <a:t> роль у </a:t>
            </a:r>
            <a:r>
              <a:rPr lang="ru-RU" dirty="0" err="1" smtClean="0"/>
              <a:t>фламандському</a:t>
            </a:r>
            <a:r>
              <a:rPr lang="ru-RU" dirty="0" smtClean="0"/>
              <a:t> </a:t>
            </a:r>
            <a:r>
              <a:rPr lang="ru-RU" dirty="0" err="1" smtClean="0"/>
              <a:t>русі</a:t>
            </a:r>
            <a:r>
              <a:rPr lang="ru-RU" dirty="0" smtClean="0"/>
              <a:t> у 1920-х роках. </a:t>
            </a:r>
            <a:r>
              <a:rPr lang="ru-RU" dirty="0" err="1" smtClean="0"/>
              <a:t>Загалом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Першої</a:t>
            </a:r>
            <a:r>
              <a:rPr lang="ru-RU" dirty="0" smtClean="0"/>
              <a:t> </a:t>
            </a:r>
            <a:r>
              <a:rPr lang="ru-RU" dirty="0" err="1" smtClean="0"/>
              <a:t>світової</a:t>
            </a:r>
            <a:r>
              <a:rPr lang="ru-RU" dirty="0" smtClean="0"/>
              <a:t> </a:t>
            </a:r>
            <a:r>
              <a:rPr lang="ru-RU" dirty="0" err="1" smtClean="0"/>
              <a:t>війни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вбито 40 000 </a:t>
            </a:r>
            <a:r>
              <a:rPr lang="ru-RU" dirty="0" err="1" smtClean="0"/>
              <a:t>бельгійських</a:t>
            </a:r>
            <a:r>
              <a:rPr lang="ru-RU" dirty="0" smtClean="0"/>
              <a:t> </a:t>
            </a:r>
            <a:r>
              <a:rPr lang="ru-RU" dirty="0" err="1" smtClean="0"/>
              <a:t>солдатів</a:t>
            </a:r>
            <a:r>
              <a:rPr lang="ru-RU" dirty="0" smtClean="0"/>
              <a:t> та </a:t>
            </a:r>
            <a:r>
              <a:rPr lang="ru-RU" dirty="0" err="1" smtClean="0"/>
              <a:t>мирних</a:t>
            </a:r>
            <a:r>
              <a:rPr lang="ru-RU" dirty="0" smtClean="0"/>
              <a:t> </a:t>
            </a:r>
            <a:r>
              <a:rPr lang="ru-RU" dirty="0" err="1" smtClean="0"/>
              <a:t>жителів</a:t>
            </a:r>
            <a:r>
              <a:rPr lang="ru-RU" dirty="0" smtClean="0"/>
              <a:t> та 77 500 поранено.</a:t>
            </a:r>
          </a:p>
          <a:p>
            <a:r>
              <a:rPr lang="ru-RU" dirty="0" err="1"/>
              <a:t>Головним</a:t>
            </a:r>
            <a:r>
              <a:rPr lang="ru-RU" dirty="0"/>
              <a:t> же </a:t>
            </a:r>
            <a:r>
              <a:rPr lang="ru-RU" dirty="0" err="1"/>
              <a:t>здобутком</a:t>
            </a:r>
            <a:r>
              <a:rPr lang="ru-RU" dirty="0"/>
              <a:t> </a:t>
            </a:r>
            <a:r>
              <a:rPr lang="ru-RU" dirty="0" err="1"/>
              <a:t>Бельгії</a:t>
            </a:r>
            <a:r>
              <a:rPr lang="ru-RU" dirty="0"/>
              <a:t> за </a:t>
            </a:r>
            <a:r>
              <a:rPr lang="ru-RU" dirty="0" err="1"/>
              <a:t>підсумками</a:t>
            </a:r>
            <a:r>
              <a:rPr lang="ru-RU" dirty="0"/>
              <a:t> </a:t>
            </a:r>
            <a:r>
              <a:rPr lang="ru-RU" dirty="0" smtClean="0"/>
              <a:t>ПСВ </a:t>
            </a:r>
            <a:r>
              <a:rPr lang="ru-RU" dirty="0"/>
              <a:t>стало </a:t>
            </a:r>
            <a:r>
              <a:rPr lang="ru-RU" dirty="0" err="1"/>
              <a:t>захоплення</a:t>
            </a:r>
            <a:r>
              <a:rPr lang="ru-RU" dirty="0"/>
              <a:t> </a:t>
            </a:r>
            <a:r>
              <a:rPr lang="ru-RU" dirty="0" err="1"/>
              <a:t>двох</a:t>
            </a:r>
            <a:r>
              <a:rPr lang="ru-RU" dirty="0"/>
              <a:t> </a:t>
            </a:r>
            <a:r>
              <a:rPr lang="ru-RU" dirty="0" err="1"/>
              <a:t>густонаселених</a:t>
            </a:r>
            <a:r>
              <a:rPr lang="ru-RU" dirty="0"/>
              <a:t> областей, </a:t>
            </a:r>
            <a:r>
              <a:rPr lang="ru-RU" dirty="0" err="1"/>
              <a:t>колишніх</a:t>
            </a:r>
            <a:r>
              <a:rPr lang="ru-RU" dirty="0"/>
              <a:t> </a:t>
            </a:r>
            <a:r>
              <a:rPr lang="ru-RU" dirty="0" err="1"/>
              <a:t>німецьких</a:t>
            </a:r>
            <a:r>
              <a:rPr lang="ru-RU" dirty="0"/>
              <a:t> </a:t>
            </a:r>
            <a:r>
              <a:rPr lang="ru-RU" dirty="0" err="1"/>
              <a:t>колоній</a:t>
            </a:r>
            <a:r>
              <a:rPr lang="ru-RU" dirty="0"/>
              <a:t> у </a:t>
            </a:r>
            <a:r>
              <a:rPr lang="ru-RU" dirty="0" err="1"/>
              <a:t>Східній</a:t>
            </a:r>
            <a:r>
              <a:rPr lang="ru-RU" dirty="0"/>
              <a:t> </a:t>
            </a:r>
            <a:r>
              <a:rPr lang="ru-RU" dirty="0" err="1"/>
              <a:t>Африці</a:t>
            </a:r>
            <a:r>
              <a:rPr lang="ru-RU" dirty="0"/>
              <a:t> </a:t>
            </a:r>
            <a:r>
              <a:rPr lang="ru-RU" dirty="0" smtClean="0"/>
              <a:t>- </a:t>
            </a:r>
            <a:r>
              <a:rPr lang="ru-RU" dirty="0" err="1" smtClean="0"/>
              <a:t>Руанди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Урунді</a:t>
            </a:r>
            <a:r>
              <a:rPr lang="ru-RU" dirty="0"/>
              <a:t>, </a:t>
            </a:r>
            <a:r>
              <a:rPr lang="ru-RU" dirty="0" err="1"/>
              <a:t>населення</a:t>
            </a:r>
            <a:r>
              <a:rPr lang="ru-RU" dirty="0"/>
              <a:t> </a:t>
            </a:r>
            <a:r>
              <a:rPr lang="ru-RU" dirty="0" err="1"/>
              <a:t>кожної</a:t>
            </a:r>
            <a:r>
              <a:rPr lang="ru-RU" dirty="0"/>
              <a:t> з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війни</a:t>
            </a:r>
            <a:r>
              <a:rPr lang="ru-RU" dirty="0"/>
              <a:t> </a:t>
            </a:r>
            <a:r>
              <a:rPr lang="ru-RU" dirty="0" err="1"/>
              <a:t>оцінювалося</a:t>
            </a:r>
            <a:r>
              <a:rPr lang="ru-RU" dirty="0"/>
              <a:t> в 1 млн </a:t>
            </a:r>
            <a:r>
              <a:rPr lang="ru-RU" dirty="0" err="1" smtClean="0"/>
              <a:t>чоловіків</a:t>
            </a:r>
            <a:r>
              <a:rPr lang="ru-RU" dirty="0" smtClean="0"/>
              <a:t>. </a:t>
            </a:r>
            <a:r>
              <a:rPr lang="ru-RU" dirty="0"/>
              <a:t>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ці</a:t>
            </a:r>
            <a:r>
              <a:rPr lang="ru-RU" dirty="0"/>
              <a:t> </a:t>
            </a:r>
            <a:r>
              <a:rPr lang="ru-RU" dirty="0" err="1"/>
              <a:t>області</a:t>
            </a:r>
            <a:r>
              <a:rPr lang="ru-RU" dirty="0"/>
              <a:t> </a:t>
            </a:r>
            <a:r>
              <a:rPr lang="ru-RU" dirty="0" err="1"/>
              <a:t>увійшли</a:t>
            </a:r>
            <a:r>
              <a:rPr lang="ru-RU" dirty="0"/>
              <a:t> до </a:t>
            </a:r>
            <a:r>
              <a:rPr lang="ru-RU" dirty="0" err="1"/>
              <a:t>сфери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</a:t>
            </a:r>
            <a:r>
              <a:rPr lang="ru-RU" dirty="0" err="1"/>
              <a:t>Бельгії</a:t>
            </a:r>
            <a:r>
              <a:rPr lang="ru-RU" dirty="0"/>
              <a:t>, дозволивши </a:t>
            </a:r>
            <a:r>
              <a:rPr lang="ru-RU" dirty="0" err="1"/>
              <a:t>поповнити</a:t>
            </a:r>
            <a:r>
              <a:rPr lang="ru-RU" dirty="0"/>
              <a:t> </a:t>
            </a:r>
            <a:r>
              <a:rPr lang="ru-RU" dirty="0" err="1"/>
              <a:t>втрати</a:t>
            </a:r>
            <a:r>
              <a:rPr lang="ru-RU" dirty="0"/>
              <a:t> </a:t>
            </a:r>
            <a:r>
              <a:rPr lang="ru-RU" dirty="0" err="1"/>
              <a:t>робочої</a:t>
            </a:r>
            <a:r>
              <a:rPr lang="ru-RU" dirty="0"/>
              <a:t> </a:t>
            </a:r>
            <a:r>
              <a:rPr lang="ru-RU" dirty="0" err="1"/>
              <a:t>сили</a:t>
            </a:r>
            <a:r>
              <a:rPr lang="ru-RU" dirty="0"/>
              <a:t> в </a:t>
            </a:r>
            <a:r>
              <a:rPr lang="ru-RU" dirty="0" err="1"/>
              <a:t>Бельгійському</a:t>
            </a:r>
            <a:r>
              <a:rPr lang="ru-RU" dirty="0"/>
              <a:t> </a:t>
            </a:r>
            <a:r>
              <a:rPr lang="ru-RU" dirty="0" smtClean="0"/>
              <a:t>Конго. </a:t>
            </a:r>
            <a:r>
              <a:rPr lang="ru-RU" dirty="0"/>
              <a:t>Разом з </a:t>
            </a:r>
            <a:r>
              <a:rPr lang="ru-RU" dirty="0" err="1"/>
              <a:t>Францією</a:t>
            </a:r>
            <a:r>
              <a:rPr lang="ru-RU" dirty="0"/>
              <a:t> </a:t>
            </a:r>
            <a:r>
              <a:rPr lang="ru-RU" dirty="0" err="1"/>
              <a:t>Бельгія</a:t>
            </a:r>
            <a:r>
              <a:rPr lang="ru-RU" dirty="0"/>
              <a:t> стала партнером в </a:t>
            </a:r>
            <a:r>
              <a:rPr lang="ru-RU" dirty="0" err="1"/>
              <a:t>окупації</a:t>
            </a:r>
            <a:r>
              <a:rPr lang="ru-RU" dirty="0"/>
              <a:t> </a:t>
            </a:r>
            <a:r>
              <a:rPr lang="ru-RU" dirty="0" err="1"/>
              <a:t>німецького</a:t>
            </a:r>
            <a:r>
              <a:rPr lang="ru-RU" dirty="0"/>
              <a:t> Рура </a:t>
            </a:r>
            <a:r>
              <a:rPr lang="ru-RU" dirty="0" err="1"/>
              <a:t>відповідно</a:t>
            </a:r>
            <a:r>
              <a:rPr lang="ru-RU" dirty="0"/>
              <a:t> до Договору 1919 року. </a:t>
            </a:r>
          </a:p>
        </p:txBody>
      </p:sp>
    </p:spTree>
    <p:extLst>
      <p:ext uri="{BB962C8B-B14F-4D97-AF65-F5344CB8AC3E}">
        <p14:creationId xmlns:p14="http://schemas.microsoft.com/office/powerpoint/2010/main" val="28872363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325</TotalTime>
  <Words>2032</Words>
  <Application>Microsoft Office PowerPoint</Application>
  <PresentationFormat>Экран (4:3)</PresentationFormat>
  <Paragraphs>51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NewsPrint</vt:lpstr>
      <vt:lpstr>Перша світова війна:повсякденне  життя в умовах фронту і тилу.Бельгія</vt:lpstr>
      <vt:lpstr>Німецька агресія проти Бельгії </vt:lpstr>
      <vt:lpstr>Презентация PowerPoint</vt:lpstr>
      <vt:lpstr>Економічний колапс</vt:lpstr>
      <vt:lpstr>Політика окупанта</vt:lpstr>
      <vt:lpstr>Визначення: Фламандський рух та Flamenpolitik</vt:lpstr>
      <vt:lpstr>Презентация PowerPoint</vt:lpstr>
      <vt:lpstr>Уряд у вигнанні</vt:lpstr>
      <vt:lpstr>Презентация PowerPoint</vt:lpstr>
      <vt:lpstr>Життя в умовах окупації: нестача та організації з надання допомоги</vt:lpstr>
      <vt:lpstr>Презентация PowerPoint</vt:lpstr>
      <vt:lpstr>Презентация PowerPoint</vt:lpstr>
      <vt:lpstr>Презентация PowerPoint</vt:lpstr>
      <vt:lpstr>Життя в умовах окупації: економічне життя</vt:lpstr>
      <vt:lpstr>Презентация PowerPoint</vt:lpstr>
      <vt:lpstr>Презентация PowerPoint</vt:lpstr>
      <vt:lpstr>Презентация PowerPoint</vt:lpstr>
      <vt:lpstr>Життя в умовах окупації: релігійне життя</vt:lpstr>
      <vt:lpstr>Презентация PowerPoint</vt:lpstr>
      <vt:lpstr>Кінець німецької окупації </vt:lpstr>
      <vt:lpstr>Солдатська рада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Перша світова:повсякденне  життя в умовах фронту і тилу.Бельгія.</dc:title>
  <dc:creator>User11</dc:creator>
  <cp:lastModifiedBy>User11</cp:lastModifiedBy>
  <cp:revision>21</cp:revision>
  <dcterms:created xsi:type="dcterms:W3CDTF">2022-10-03T07:59:31Z</dcterms:created>
  <dcterms:modified xsi:type="dcterms:W3CDTF">2022-10-06T07:02:28Z</dcterms:modified>
</cp:coreProperties>
</file>