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22413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Государственное бюджетное общеобразовательное учреждение</a:t>
            </a:r>
            <a:br>
              <a:rPr lang="ru-RU" sz="1600" dirty="0" smtClean="0"/>
            </a:br>
            <a:r>
              <a:rPr lang="ru-RU" sz="1600" dirty="0" smtClean="0"/>
              <a:t>СОШ с.Новодевичье м.р. </a:t>
            </a:r>
            <a:r>
              <a:rPr lang="ru-RU" sz="1600" dirty="0" err="1" smtClean="0"/>
              <a:t>Шигонский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ПРОЕКТ К УРОКУ ПО ОКРУЖАЮЩЕМУ  МИРУ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«</a:t>
            </a:r>
            <a:r>
              <a:rPr lang="ru-RU" sz="2400" b="1" i="1" u="sng" dirty="0" smtClean="0">
                <a:solidFill>
                  <a:srgbClr val="FF0000"/>
                </a:solidFill>
              </a:rPr>
              <a:t>КРАСНАЯ  КНИГА</a:t>
            </a:r>
            <a:r>
              <a:rPr lang="ru-RU" sz="2400" b="1" dirty="0" smtClean="0">
                <a:solidFill>
                  <a:srgbClr val="FF0000"/>
                </a:solidFill>
              </a:rPr>
              <a:t>»</a:t>
            </a:r>
          </a:p>
          <a:p>
            <a:r>
              <a:rPr lang="ru-RU" sz="1700" dirty="0" smtClean="0">
                <a:solidFill>
                  <a:srgbClr val="FFC000"/>
                </a:solidFill>
              </a:rPr>
              <a:t>Работу выполнили  ученики  2-го класса ГБОУ СОШ </a:t>
            </a:r>
          </a:p>
          <a:p>
            <a:r>
              <a:rPr lang="ru-RU" sz="1700" dirty="0" smtClean="0">
                <a:solidFill>
                  <a:srgbClr val="FFC000"/>
                </a:solidFill>
              </a:rPr>
              <a:t>с.Новодевичье  </a:t>
            </a:r>
            <a:r>
              <a:rPr lang="ru-RU" sz="1700" dirty="0" err="1" smtClean="0">
                <a:solidFill>
                  <a:srgbClr val="FFC000"/>
                </a:solidFill>
              </a:rPr>
              <a:t>м.р.Шигонский</a:t>
            </a:r>
            <a:r>
              <a:rPr lang="ru-RU" sz="1700" dirty="0" smtClean="0">
                <a:solidFill>
                  <a:srgbClr val="FFC000"/>
                </a:solidFill>
              </a:rPr>
              <a:t>  Самарской области </a:t>
            </a:r>
          </a:p>
          <a:p>
            <a:r>
              <a:rPr lang="ru-RU" sz="1700" b="1" i="1" dirty="0" err="1" smtClean="0">
                <a:solidFill>
                  <a:srgbClr val="FFC000"/>
                </a:solidFill>
              </a:rPr>
              <a:t>Ирбахтин</a:t>
            </a:r>
            <a:r>
              <a:rPr lang="ru-RU" sz="1700" b="1" i="1" dirty="0" smtClean="0">
                <a:solidFill>
                  <a:srgbClr val="FFC000"/>
                </a:solidFill>
              </a:rPr>
              <a:t> Илья</a:t>
            </a:r>
          </a:p>
          <a:p>
            <a:r>
              <a:rPr lang="ru-RU" sz="1700" b="1" i="1" dirty="0" err="1" smtClean="0">
                <a:solidFill>
                  <a:srgbClr val="FFC000"/>
                </a:solidFill>
              </a:rPr>
              <a:t>Ясников</a:t>
            </a:r>
            <a:r>
              <a:rPr lang="ru-RU" sz="1700" b="1" i="1" dirty="0" smtClean="0">
                <a:solidFill>
                  <a:srgbClr val="FFC000"/>
                </a:solidFill>
              </a:rPr>
              <a:t> Михаил</a:t>
            </a:r>
          </a:p>
          <a:p>
            <a:r>
              <a:rPr lang="ru-RU" sz="1600" dirty="0" smtClean="0">
                <a:solidFill>
                  <a:srgbClr val="FFC000"/>
                </a:solidFill>
              </a:rPr>
              <a:t>Руководитель : учитель начальных классов</a:t>
            </a:r>
          </a:p>
          <a:p>
            <a:r>
              <a:rPr lang="ru-RU" sz="1600" dirty="0" smtClean="0">
                <a:solidFill>
                  <a:srgbClr val="FFC000"/>
                </a:solidFill>
              </a:rPr>
              <a:t> Прохорова Татьяна Ивановна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2736304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rgbClr val="FF0000"/>
                </a:solidFill>
              </a:rPr>
              <a:t>   </a:t>
            </a:r>
            <a:r>
              <a:rPr lang="ru-RU" sz="2000" b="1" dirty="0" smtClean="0">
                <a:solidFill>
                  <a:srgbClr val="FF0000"/>
                </a:solidFill>
              </a:rPr>
              <a:t>Сначала  все  сведения о редких и исчезающих  растениях и животных уместились в одном томе. В нашей стране такая книга  вышла в 1978 году. Позже  выяснилось,  что в защите  нуждается  большее количество видов. Второе издание вышло в 1984 году уже в 2 томах. В них о каждом взятом под охрану растении и животном  кратко  сказано  всё: где  встречается, насколько в бедственном положении находится, по каким причинам  сокращается  численность и что надо делать, чтобы  уберечь вид от вымирания.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26626" name="Picture 2" descr="http://im2-tub-ru.yandex.net/i?id=c9e9287931411d034fdfd35a6064fc1a-113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59632" y="3861048"/>
            <a:ext cx="2401044" cy="2736304"/>
          </a:xfrm>
          <a:prstGeom prst="rect">
            <a:avLst/>
          </a:prstGeom>
          <a:noFill/>
        </p:spPr>
      </p:pic>
      <p:pic>
        <p:nvPicPr>
          <p:cNvPr id="26628" name="Picture 4" descr="http://im3-tub-ru.yandex.net/i?id=4c134ac7dd801751afdeaa3beb78e62d-61-144&amp;n=2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55976" y="3429000"/>
            <a:ext cx="3456384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466"/>
          </a:xfrm>
        </p:spPr>
        <p:txBody>
          <a:bodyPr>
            <a:normAutofit/>
          </a:bodyPr>
          <a:lstStyle/>
          <a:p>
            <a:pPr algn="l"/>
            <a:r>
              <a:rPr lang="ru-RU" sz="2000" b="1" i="1" dirty="0" smtClean="0">
                <a:solidFill>
                  <a:srgbClr val="FF0000"/>
                </a:solidFill>
              </a:rPr>
              <a:t>                                                </a:t>
            </a:r>
            <a:r>
              <a:rPr lang="ru-RU" sz="2000" b="1" i="1" u="sng" dirty="0" smtClean="0">
                <a:solidFill>
                  <a:srgbClr val="FF0000"/>
                </a:solidFill>
              </a:rPr>
              <a:t>СПИСОК   ЛИТЕРАТУРЫ</a:t>
            </a:r>
            <a:r>
              <a:rPr lang="ru-RU" sz="2000" b="1" i="1" dirty="0" smtClean="0">
                <a:solidFill>
                  <a:srgbClr val="FF0000"/>
                </a:solidFill>
              </a:rPr>
              <a:t>:</a:t>
            </a:r>
            <a:r>
              <a:rPr lang="ru-RU" sz="2000" b="1" i="1" u="sng" dirty="0" smtClean="0">
                <a:solidFill>
                  <a:srgbClr val="FF0000"/>
                </a:solidFill>
              </a:rPr>
              <a:t/>
            </a:r>
            <a:br>
              <a:rPr lang="ru-RU" sz="2000" b="1" i="1" u="sng" dirty="0" smtClean="0">
                <a:solidFill>
                  <a:srgbClr val="FF0000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Атлас – определитель «От земли до неба»</a:t>
            </a:r>
            <a:br>
              <a:rPr lang="ru-RU" sz="2000" dirty="0" smtClean="0"/>
            </a:br>
            <a:r>
              <a:rPr lang="ru-RU" sz="2000" dirty="0" smtClean="0"/>
              <a:t>Тихомирова Е.М. Поурочные  разработки  по предмету «Окружающий мир», издательство «Экзамен», Москва, 2012</a:t>
            </a:r>
            <a:br>
              <a:rPr lang="ru-RU" sz="2000" dirty="0" smtClean="0"/>
            </a:br>
            <a:r>
              <a:rPr lang="ru-RU" sz="2000" dirty="0" smtClean="0"/>
              <a:t>Плешаков А.А. Окружающий мир. Учебник в 2 частях, Москва, Просвещение, 2012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</a:rPr>
              <a:t>Красная  книга </a:t>
            </a:r>
            <a:r>
              <a:rPr lang="ru-RU" sz="2800" dirty="0" smtClean="0"/>
              <a:t>–это книга, которая  содержит сведения о редких, исчезающих растениях и животных. Все они  нуждаются в охране.</a:t>
            </a:r>
            <a:endParaRPr lang="ru-RU" sz="2800" dirty="0"/>
          </a:p>
        </p:txBody>
      </p:sp>
      <p:pic>
        <p:nvPicPr>
          <p:cNvPr id="1028" name="Picture 4" descr="http://im0-tub-ru.yandex.net/i?id=65ab0e19b58fc133f45373c8f8c295f7-101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835696" y="2204864"/>
            <a:ext cx="511256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51216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Красный цвет – сигнал  опасности!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Он как бы призывает всех людей: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растения и животные в беде, помогите им!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15364" name="Picture 4" descr="Команда Green Planet школы 105 города Нижний Новгород Нижегородской области/Нам жить на этой Земле - Letopisi.ru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699792" y="2060848"/>
            <a:ext cx="3704853" cy="422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pPr algn="l"/>
            <a:r>
              <a:rPr lang="ru-RU" sz="2400" b="1" u="sng" dirty="0" smtClean="0">
                <a:solidFill>
                  <a:srgbClr val="FF0000"/>
                </a:solidFill>
              </a:rPr>
              <a:t>   ВЕНЕРИН БАШМАЧОК  </a:t>
            </a:r>
            <a:r>
              <a:rPr lang="ru-RU" sz="2400" dirty="0" smtClean="0">
                <a:solidFill>
                  <a:schemeClr val="bg1"/>
                </a:solidFill>
              </a:rPr>
              <a:t>встречается в лесах. Цветки его по форме напоминают башмачки. Зацветает это растение на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15-17 году жизни. Это растение довольно крупное, высотой до 50 см. На  стебле 3-4 листа и 1-2 цветка. Башмачок начинает цвести в мае- июне, цветёт 2-3 недели.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16386" name="Picture 2" descr="Венерин башмачок - франт невероятный * Биологос. Занимательная биология!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39552" y="2852936"/>
            <a:ext cx="3358108" cy="3384376"/>
          </a:xfrm>
          <a:prstGeom prst="rect">
            <a:avLst/>
          </a:prstGeom>
          <a:noFill/>
        </p:spPr>
      </p:pic>
      <p:pic>
        <p:nvPicPr>
          <p:cNvPr id="16388" name="Picture 4" descr="Buch: Венерин башмачок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16015" y="2636912"/>
            <a:ext cx="3456385" cy="3974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rgbClr val="FF0000"/>
                </a:solidFill>
              </a:rPr>
              <a:t>ЛОТОС</a:t>
            </a:r>
            <a:r>
              <a:rPr lang="ru-RU" sz="2400" b="1" dirty="0" smtClean="0">
                <a:solidFill>
                  <a:srgbClr val="FF0000"/>
                </a:solidFill>
              </a:rPr>
              <a:t>- </a:t>
            </a:r>
            <a:r>
              <a:rPr lang="ru-RU" sz="2400" b="1" dirty="0" smtClean="0">
                <a:solidFill>
                  <a:srgbClr val="00B050"/>
                </a:solidFill>
              </a:rPr>
              <a:t>одно из самых прекрасных  растений. Они украшают водоёмы на Каспийском  море. На Дальнем Востоке и на реке Волге. Кроме того, водные  растения очищают  воду от вредных  примесей и загрязнений.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pic>
        <p:nvPicPr>
          <p:cNvPr id="17410" name="Picture 2" descr="http://im0-tub-ru.yandex.net/i?id=9e5029d22265dc4ccb8a2ec180757f9b-142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004048" y="1988840"/>
            <a:ext cx="3201144" cy="2232248"/>
          </a:xfrm>
          <a:prstGeom prst="rect">
            <a:avLst/>
          </a:prstGeom>
          <a:noFill/>
        </p:spPr>
      </p:pic>
      <p:pic>
        <p:nvPicPr>
          <p:cNvPr id="17412" name="Picture 4" descr="http://im3-tub-ru.yandex.net/i?id=e54e26bad9ad33604c045af1c45a93e2-89-144&amp;n=2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7544" y="2780928"/>
            <a:ext cx="4104456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pPr algn="l"/>
            <a:r>
              <a:rPr lang="ru-RU" sz="3200" b="1" u="sng" dirty="0" smtClean="0">
                <a:solidFill>
                  <a:srgbClr val="FF0000"/>
                </a:solidFill>
              </a:rPr>
              <a:t>ЖЕНЬШЕНЬ </a:t>
            </a:r>
            <a:r>
              <a:rPr lang="ru-RU" sz="3200" dirty="0" smtClean="0"/>
              <a:t>-</a:t>
            </a:r>
            <a:r>
              <a:rPr lang="ru-RU" sz="2000" dirty="0" smtClean="0"/>
              <a:t> ценнейшее лекарственное  растение. Название его в переводе с китайского языка означает «человек – корень». И правда, корень женьшеня по форме напоминает  человеческую фигуру. Корень растёт медленно. Само растение может дожить  до 100 лет, и корень  у него будет весить всего 300-400 граммов. В этом корне целый набор веществ, делающих человека сильным, выносливым, быстрым.</a:t>
            </a:r>
            <a:endParaRPr lang="ru-RU" sz="3200" dirty="0"/>
          </a:p>
        </p:txBody>
      </p:sp>
      <p:pic>
        <p:nvPicPr>
          <p:cNvPr id="3" name="Picture 2" descr="http://im2-tub-ru.yandex.net/i?id=1174aed93c1e0e1f375f60e80fdc55b9-60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27584" y="4077072"/>
            <a:ext cx="3168352" cy="2364854"/>
          </a:xfrm>
          <a:prstGeom prst="rect">
            <a:avLst/>
          </a:prstGeom>
          <a:noFill/>
        </p:spPr>
      </p:pic>
      <p:pic>
        <p:nvPicPr>
          <p:cNvPr id="4" name="Picture 4" descr="http://im3-tub-ru.yandex.net/i?id=04add8d092394aa412445bf02d08940f-20-144&amp;n=2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16016" y="3501008"/>
            <a:ext cx="3888432" cy="2796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429000"/>
            <a:ext cx="7772400" cy="2339975"/>
          </a:xfrm>
        </p:spPr>
        <p:txBody>
          <a:bodyPr>
            <a:normAutofit/>
          </a:bodyPr>
          <a:lstStyle/>
          <a:p>
            <a:r>
              <a:rPr lang="ru-RU" sz="2800" u="sng" dirty="0" err="1" smtClean="0">
                <a:solidFill>
                  <a:srgbClr val="FFFF00"/>
                </a:solidFill>
              </a:rPr>
              <a:t>дРОВОСЕК</a:t>
            </a:r>
            <a:r>
              <a:rPr lang="ru-RU" sz="2800" u="sng" dirty="0" smtClean="0">
                <a:solidFill>
                  <a:srgbClr val="FFFF00"/>
                </a:solidFill>
              </a:rPr>
              <a:t>  РЕЛИКТОВЫЙ-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самый крупный жук нашей страны. Слово «реликтовый» означает, что жук сохранился с древнейших времён.</a:t>
            </a:r>
            <a:r>
              <a:rPr lang="ru-RU" sz="2000" b="0" dirty="0" smtClean="0"/>
              <a:t> </a:t>
            </a:r>
            <a:r>
              <a:rPr lang="ru-RU" sz="2000" b="0" dirty="0" smtClean="0">
                <a:solidFill>
                  <a:schemeClr val="accent6">
                    <a:lumMod val="75000"/>
                  </a:schemeClr>
                </a:solidFill>
              </a:rPr>
              <a:t>Он обитает в нашем родном Приморье. В современной уссурийской фауне, являющейся древнейшей в Евразии, он представляет своеобразное живое ископаемое.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88641"/>
            <a:ext cx="7772400" cy="864096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Следующая страница  посвящена насекомым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21506" name="Picture 2" descr="http://im3-tub-ru.yandex.net/i?id=ed009196884b16d1bb30960fcc4aad5e-40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59832" y="1340768"/>
            <a:ext cx="2664296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72819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Следующие  страницы  посвящены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птицам и зверям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ru-RU" sz="2800" b="1" dirty="0" smtClean="0"/>
              <a:t>   </a:t>
            </a:r>
            <a:r>
              <a:rPr lang="ru-RU" sz="2800" b="1" u="sng" dirty="0" smtClean="0">
                <a:solidFill>
                  <a:srgbClr val="FF0000"/>
                </a:solidFill>
              </a:rPr>
              <a:t>БЕЛЫЙ ЖУРАВЛЬ (СТЕРХ) </a:t>
            </a:r>
            <a:r>
              <a:rPr lang="ru-RU" sz="2800" dirty="0" smtClean="0"/>
              <a:t>– </a:t>
            </a:r>
            <a:r>
              <a:rPr lang="ru-RU" sz="29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удивительно красивая и очень  редкая птица. Небольшое их количество живёт в Окском питомнике, где птиц изучают и пытаются разводить.  В настоящее время сохранилось всего два места, где гнездятся </a:t>
            </a:r>
            <a:r>
              <a:rPr lang="ru-RU" sz="29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стерхи</a:t>
            </a:r>
            <a:r>
              <a:rPr lang="ru-RU" sz="29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 болота в низовьях Оби и влажные  тундры  Якутии. Зимуют  </a:t>
            </a:r>
            <a:r>
              <a:rPr lang="ru-RU" sz="29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стерхи</a:t>
            </a:r>
            <a:r>
              <a:rPr lang="ru-RU" sz="29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за 5 000-6 000 км от этих мест – в Индии и  Китае. Большинство птиц гибнут во  время перелёта к зимовкам. </a:t>
            </a:r>
            <a:endParaRPr lang="ru-RU" sz="29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3554" name="Picture 2" descr="http://im0-tub-ru.yandex.net/i?id=deebbe75b708cfcf130e54c071dd9c1f-23-144&amp;n=2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43608" y="1628800"/>
            <a:ext cx="2376264" cy="2088232"/>
          </a:xfrm>
          <a:prstGeom prst="rect">
            <a:avLst/>
          </a:prstGeom>
          <a:noFill/>
        </p:spPr>
      </p:pic>
      <p:pic>
        <p:nvPicPr>
          <p:cNvPr id="23556" name="Picture 4" descr="http://im0-tub-ru.yandex.net/i?id=fec079697673ffddb9233926b2805b4a-62-144&amp;n=2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96136" y="1772816"/>
            <a:ext cx="2304256" cy="1886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1800" b="1" u="sng" dirty="0" smtClean="0">
                <a:solidFill>
                  <a:srgbClr val="FF0000"/>
                </a:solidFill>
              </a:rPr>
              <a:t>  </a:t>
            </a:r>
            <a:r>
              <a:rPr lang="ru-RU" sz="2200" b="1" u="sng" dirty="0" smtClean="0">
                <a:solidFill>
                  <a:srgbClr val="FF0000"/>
                </a:solidFill>
              </a:rPr>
              <a:t>ЗУБР</a:t>
            </a:r>
            <a:r>
              <a:rPr lang="ru-RU" sz="1800" dirty="0" smtClean="0"/>
              <a:t>- </a:t>
            </a:r>
            <a:r>
              <a:rPr lang="ru-RU" sz="1800" b="1" dirty="0" smtClean="0">
                <a:solidFill>
                  <a:srgbClr val="FFFF00"/>
                </a:solidFill>
              </a:rPr>
              <a:t>это очень  крупный зверь, массивного  и тяжёлого  сложения. Голова большая, с широким лбом, длина  тела  достигает 3 м.,  высота – 2 м.</a:t>
            </a:r>
            <a:br>
              <a:rPr lang="ru-RU" sz="1800" b="1" dirty="0" smtClean="0">
                <a:solidFill>
                  <a:srgbClr val="FFFF00"/>
                </a:solidFill>
              </a:rPr>
            </a:br>
            <a:r>
              <a:rPr lang="ru-RU" sz="1800" b="1" dirty="0" smtClean="0">
                <a:solidFill>
                  <a:srgbClr val="FFFF00"/>
                </a:solidFill>
              </a:rPr>
              <a:t>   Вся жизнь  зубра  связана с лесом, поэтому вырубка лесов человеком стала первой причиной исчезновения зубров. Вторая причина – охота, промысел. Продолжительность его жизни на воле 22-27 лет. В  зоопарках  зубры живут и дольше.</a:t>
            </a:r>
            <a:endParaRPr lang="ru-RU" sz="1800" b="1" dirty="0">
              <a:solidFill>
                <a:srgbClr val="FFFF00"/>
              </a:solidFill>
            </a:endParaRPr>
          </a:p>
        </p:txBody>
      </p:sp>
      <p:pic>
        <p:nvPicPr>
          <p:cNvPr id="24578" name="Picture 2" descr="http://im2-tub-ru.yandex.net/i?id=e592424102fc91826432b951e671f894-66-144&amp;n=2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07704" y="2420888"/>
            <a:ext cx="5832648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420</Words>
  <Application>Microsoft Office PowerPoint</Application>
  <PresentationFormat>Экран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Государственное бюджетное общеобразовательное учреждение СОШ с.Новодевичье м.р. Шигонский</vt:lpstr>
      <vt:lpstr>Красная  книга –это книга, которая  содержит сведения о редких, исчезающих растениях и животных. Все они  нуждаются в охране.</vt:lpstr>
      <vt:lpstr>Красный цвет – сигнал  опасности! Он как бы призывает всех людей:  растения и животные в беде, помогите им!</vt:lpstr>
      <vt:lpstr>   ВЕНЕРИН БАШМАЧОК  встречается в лесах. Цветки его по форме напоминают башмачки. Зацветает это растение на 15-17 году жизни. Это растение довольно крупное, высотой до 50 см. На  стебле 3-4 листа и 1-2 цветка. Башмачок начинает цвести в мае- июне, цветёт 2-3 недели.</vt:lpstr>
      <vt:lpstr>ЛОТОС- одно из самых прекрасных  растений. Они украшают водоёмы на Каспийском  море. На Дальнем Востоке и на реке Волге. Кроме того, водные  растения очищают  воду от вредных  примесей и загрязнений.</vt:lpstr>
      <vt:lpstr>ЖЕНЬШЕНЬ - ценнейшее лекарственное  растение. Название его в переводе с китайского языка означает «человек – корень». И правда, корень женьшеня по форме напоминает  человеческую фигуру. Корень растёт медленно. Само растение может дожить  до 100 лет, и корень  у него будет весить всего 300-400 граммов. В этом корне целый набор веществ, делающих человека сильным, выносливым, быстрым.</vt:lpstr>
      <vt:lpstr>дРОВОСЕК  РЕЛИКТОВЫЙ- самый крупный жук нашей страны. Слово «реликтовый» означает, что жук сохранился с древнейших времён. Он обитает в нашем родном Приморье. В современной уссурийской фауне, являющейся древнейшей в Евразии, он представляет своеобразное живое ископаемое.</vt:lpstr>
      <vt:lpstr>Следующие  страницы  посвящены  птицам и зверям</vt:lpstr>
      <vt:lpstr>  ЗУБР- это очень  крупный зверь, массивного  и тяжёлого  сложения. Голова большая, с широким лбом, длина  тела  достигает 3 м.,  высота – 2 м.    Вся жизнь  зубра  связана с лесом, поэтому вырубка лесов человеком стала первой причиной исчезновения зубров. Вторая причина – охота, промысел. Продолжительность его жизни на воле 22-27 лет. В  зоопарках  зубры живут и дольше.</vt:lpstr>
      <vt:lpstr>   Сначала  все  сведения о редких и исчезающих  растениях и животных уместились в одном томе. В нашей стране такая книга  вышла в 1978 году. Позже  выяснилось,  что в защите  нуждается  большее количество видов. Второе издание вышло в 1984 году уже в 2 томах. В них о каждом взятом под охрану растении и животном  кратко  сказано  всё: где  встречается, насколько в бедственном положении находится, по каким причинам  сокращается  численность и что надо делать, чтобы  уберечь вид от вымирания.</vt:lpstr>
      <vt:lpstr>                                                СПИСОК   ЛИТЕРАТУРЫ:  Атлас – определитель «От земли до неба» Тихомирова Е.М. Поурочные  разработки  по предмету «Окружающий мир», издательство «Экзамен», Москва, 2012 Плешаков А.А. Окружающий мир. Учебник в 2 частях, Москва, Просвещение, 2012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общеобразовательное учреждение СОШ с.Новодевичье м.р. Шигонский</dc:title>
  <cp:lastModifiedBy>WORK</cp:lastModifiedBy>
  <cp:revision>14</cp:revision>
  <dcterms:modified xsi:type="dcterms:W3CDTF">2014-11-21T19:21:06Z</dcterms:modified>
</cp:coreProperties>
</file>