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CE09-02D7-49E5-8FD4-C3FD7A5CE82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E963-59B2-4457-93CD-D27475E325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000108"/>
            <a:ext cx="9248241" cy="50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уматалиев</dc:creator>
  <cp:lastModifiedBy>уматалиев</cp:lastModifiedBy>
  <cp:revision>1</cp:revision>
  <dcterms:created xsi:type="dcterms:W3CDTF">2016-04-14T17:58:18Z</dcterms:created>
  <dcterms:modified xsi:type="dcterms:W3CDTF">2016-04-14T17:58:47Z</dcterms:modified>
</cp:coreProperties>
</file>