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8" r:id="rId4"/>
    <p:sldId id="264" r:id="rId5"/>
    <p:sldId id="260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6.wmf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Relationship Id="rId3" Type="http://schemas.openxmlformats.org/officeDocument/2006/relationships/image" Target="../media/image10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01688" y="116632"/>
            <a:ext cx="8686800" cy="838200"/>
          </a:xfrm>
        </p:spPr>
        <p:txBody>
          <a:bodyPr/>
          <a:lstStyle/>
          <a:p>
            <a:pPr algn="ctr"/>
            <a:r>
              <a:rPr lang="uk-UA" dirty="0" smtClean="0"/>
              <a:t>Задача № </a:t>
            </a:r>
            <a:r>
              <a:rPr lang="uk-UA" dirty="0" smtClean="0"/>
              <a:t>1.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176" y="1124745"/>
            <a:ext cx="49149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74"/>
          <p:cNvGrpSpPr/>
          <p:nvPr/>
        </p:nvGrpSpPr>
        <p:grpSpPr bwMode="auto">
          <a:xfrm>
            <a:off x="4255270" y="3934619"/>
            <a:ext cx="5256213" cy="792162"/>
            <a:chOff x="1837" y="799"/>
            <a:chExt cx="3311" cy="499"/>
          </a:xfrm>
        </p:grpSpPr>
        <p:sp>
          <p:nvSpPr>
            <p:cNvPr id="8" name="Rectangle 75"/>
            <p:cNvSpPr>
              <a:spLocks noChangeArrowheads="1"/>
            </p:cNvSpPr>
            <p:nvPr/>
          </p:nvSpPr>
          <p:spPr bwMode="auto">
            <a:xfrm>
              <a:off x="1837" y="799"/>
              <a:ext cx="3311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graphicFrame>
          <p:nvGraphicFramePr>
            <p:cNvPr id="9" name="Object 76"/>
            <p:cNvGraphicFramePr>
              <a:graphicFrameLocks noChangeAspect="1"/>
            </p:cNvGraphicFramePr>
            <p:nvPr/>
          </p:nvGraphicFramePr>
          <p:xfrm>
            <a:off x="2024" y="890"/>
            <a:ext cx="2982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Equation" r:id="rId2" imgW="35966400" imgH="4876800" progId="Equation.DSMT4">
                    <p:embed/>
                  </p:oleObj>
                </mc:Choice>
                <mc:Fallback>
                  <p:oleObj name="Equation" r:id="rId2" imgW="35966400" imgH="4876800" progId="Equation.DSMT4">
                    <p:embed/>
                    <p:pic>
                      <p:nvPicPr>
                        <p:cNvPr id="0" name="Object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4" y="890"/>
                          <a:ext cx="2982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Текстовое поле 1"/>
          <p:cNvSpPr txBox="1"/>
          <p:nvPr/>
        </p:nvSpPr>
        <p:spPr>
          <a:xfrm>
            <a:off x="2382520" y="4067175"/>
            <a:ext cx="1872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3600" b="1" i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Дано:</a:t>
            </a:r>
            <a:endParaRPr lang="ru-RU" altLang="ru-RU" sz="3600" b="1" i="1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grpSp>
        <p:nvGrpSpPr>
          <p:cNvPr id="11" name="Group 78"/>
          <p:cNvGrpSpPr/>
          <p:nvPr/>
        </p:nvGrpSpPr>
        <p:grpSpPr bwMode="auto">
          <a:xfrm>
            <a:off x="2961408" y="4757936"/>
            <a:ext cx="5256212" cy="817562"/>
            <a:chOff x="1837" y="799"/>
            <a:chExt cx="3311" cy="515"/>
          </a:xfrm>
        </p:grpSpPr>
        <p:sp>
          <p:nvSpPr>
            <p:cNvPr id="12" name="Rectangle 79"/>
            <p:cNvSpPr>
              <a:spLocks noChangeArrowheads="1"/>
            </p:cNvSpPr>
            <p:nvPr/>
          </p:nvSpPr>
          <p:spPr bwMode="auto">
            <a:xfrm>
              <a:off x="1837" y="799"/>
              <a:ext cx="3311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graphicFrame>
          <p:nvGraphicFramePr>
            <p:cNvPr id="13" name="Object 80"/>
            <p:cNvGraphicFramePr>
              <a:graphicFrameLocks noChangeAspect="1"/>
            </p:cNvGraphicFramePr>
            <p:nvPr/>
          </p:nvGraphicFramePr>
          <p:xfrm>
            <a:off x="3137" y="865"/>
            <a:ext cx="756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Формула" r:id="rId4" imgW="381000" imgH="228600" progId="Equation.3">
                    <p:embed/>
                  </p:oleObj>
                </mc:Choice>
                <mc:Fallback>
                  <p:oleObj name="Формула" r:id="rId4" imgW="381000" imgH="228600" progId="Equation.3">
                    <p:embed/>
                    <p:pic>
                      <p:nvPicPr>
                        <p:cNvPr id="0" name="Object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7" y="865"/>
                          <a:ext cx="756" cy="4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Текстовое поле 2"/>
          <p:cNvSpPr txBox="1"/>
          <p:nvPr/>
        </p:nvSpPr>
        <p:spPr>
          <a:xfrm>
            <a:off x="2426970" y="4862830"/>
            <a:ext cx="1783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uk-UA" altLang="ru-RU" sz="3600" b="1" i="1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Н</a:t>
            </a:r>
            <a:r>
              <a:rPr lang="ru-RU" altLang="ru-RU" sz="3600" b="1" i="1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айти</a:t>
            </a:r>
            <a:r>
              <a:rPr lang="ru-RU" altLang="ru-RU" sz="3600" b="1" i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:</a:t>
            </a:r>
            <a:endParaRPr lang="ru-RU" altLang="ru-RU" sz="3600" b="1" i="1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1553" y="1546163"/>
            <a:ext cx="779272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Вычислить площадь параллелограмма по рисунку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naurok-test.nyc3.digitaloceanspaces.com/uploads/test/101841/302722/836720_1587711665.pn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2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724" y="2351631"/>
            <a:ext cx="362902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67278" y="343210"/>
            <a:ext cx="26778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/>
              <a:t>ЗАДАЧА </a:t>
            </a:r>
            <a:r>
              <a:rPr lang="uk-UA" sz="3600" b="1" dirty="0"/>
              <a:t>№ 2</a:t>
            </a:r>
            <a:endParaRPr lang="ru-RU" sz="3600" b="1" dirty="0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181735" y="5140325"/>
            <a:ext cx="89331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 площу паралелограма за малюнком</a:t>
            </a:r>
            <a:endParaRPr lang="ru-RU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47528" y="69850"/>
            <a:ext cx="8686800" cy="838200"/>
          </a:xfrm>
        </p:spPr>
        <p:txBody>
          <a:bodyPr/>
          <a:lstStyle/>
          <a:p>
            <a:pPr algn="ctr"/>
            <a:r>
              <a:rPr lang="uk-UA" dirty="0" smtClean="0"/>
              <a:t>Задача № </a:t>
            </a:r>
            <a:r>
              <a:rPr lang="uk-UA" dirty="0"/>
              <a:t>3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567" y="1124744"/>
            <a:ext cx="43910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33"/>
          <p:cNvGrpSpPr/>
          <p:nvPr/>
        </p:nvGrpSpPr>
        <p:grpSpPr bwMode="auto">
          <a:xfrm>
            <a:off x="3287142" y="4248944"/>
            <a:ext cx="5256213" cy="792162"/>
            <a:chOff x="1837" y="799"/>
            <a:chExt cx="3311" cy="499"/>
          </a:xfrm>
        </p:grpSpPr>
        <p:sp>
          <p:nvSpPr>
            <p:cNvPr id="8" name="Rectangle 34"/>
            <p:cNvSpPr>
              <a:spLocks noChangeArrowheads="1"/>
            </p:cNvSpPr>
            <p:nvPr/>
          </p:nvSpPr>
          <p:spPr bwMode="auto">
            <a:xfrm>
              <a:off x="1837" y="799"/>
              <a:ext cx="3311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graphicFrame>
          <p:nvGraphicFramePr>
            <p:cNvPr id="9" name="Object 35"/>
            <p:cNvGraphicFramePr>
              <a:graphicFrameLocks noChangeAspect="1"/>
            </p:cNvGraphicFramePr>
            <p:nvPr/>
          </p:nvGraphicFramePr>
          <p:xfrm>
            <a:off x="2568" y="890"/>
            <a:ext cx="1895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Формула" r:id="rId2" imgW="22860000" imgH="4876800" progId="Equation.3">
                    <p:embed/>
                  </p:oleObj>
                </mc:Choice>
                <mc:Fallback>
                  <p:oleObj name="Формула" r:id="rId2" imgW="22860000" imgH="4876800" progId="Equation.3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8" y="890"/>
                          <a:ext cx="1895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47"/>
          <p:cNvGrpSpPr/>
          <p:nvPr/>
        </p:nvGrpSpPr>
        <p:grpSpPr bwMode="auto">
          <a:xfrm>
            <a:off x="3863752" y="4688731"/>
            <a:ext cx="5256212" cy="792163"/>
            <a:chOff x="1837" y="799"/>
            <a:chExt cx="3311" cy="499"/>
          </a:xfrm>
        </p:grpSpPr>
        <p:sp>
          <p:nvSpPr>
            <p:cNvPr id="11" name="Rectangle 48"/>
            <p:cNvSpPr>
              <a:spLocks noChangeArrowheads="1"/>
            </p:cNvSpPr>
            <p:nvPr/>
          </p:nvSpPr>
          <p:spPr bwMode="auto">
            <a:xfrm>
              <a:off x="1837" y="799"/>
              <a:ext cx="3311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graphicFrame>
          <p:nvGraphicFramePr>
            <p:cNvPr id="12" name="Object 49"/>
            <p:cNvGraphicFramePr>
              <a:graphicFrameLocks noChangeAspect="1"/>
            </p:cNvGraphicFramePr>
            <p:nvPr/>
          </p:nvGraphicFramePr>
          <p:xfrm>
            <a:off x="2152" y="889"/>
            <a:ext cx="2728" cy="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Формула" r:id="rId4" imgW="32918400" imgH="4876800" progId="Equation.3">
                    <p:embed/>
                  </p:oleObj>
                </mc:Choice>
                <mc:Fallback>
                  <p:oleObj name="Формула" r:id="rId4" imgW="32918400" imgH="4876800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2" y="889"/>
                          <a:ext cx="2728" cy="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44"/>
          <p:cNvGrpSpPr/>
          <p:nvPr/>
        </p:nvGrpSpPr>
        <p:grpSpPr bwMode="auto">
          <a:xfrm>
            <a:off x="2291656" y="5203354"/>
            <a:ext cx="5256212" cy="817562"/>
            <a:chOff x="1837" y="799"/>
            <a:chExt cx="3311" cy="515"/>
          </a:xfrm>
        </p:grpSpPr>
        <p:sp>
          <p:nvSpPr>
            <p:cNvPr id="15" name="Rectangle 45"/>
            <p:cNvSpPr>
              <a:spLocks noChangeArrowheads="1"/>
            </p:cNvSpPr>
            <p:nvPr/>
          </p:nvSpPr>
          <p:spPr bwMode="auto">
            <a:xfrm>
              <a:off x="1837" y="799"/>
              <a:ext cx="3311" cy="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ru-RU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graphicFrame>
          <p:nvGraphicFramePr>
            <p:cNvPr id="16" name="Object 46"/>
            <p:cNvGraphicFramePr>
              <a:graphicFrameLocks noChangeAspect="1"/>
            </p:cNvGraphicFramePr>
            <p:nvPr/>
          </p:nvGraphicFramePr>
          <p:xfrm>
            <a:off x="3137" y="865"/>
            <a:ext cx="756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Формула" r:id="rId6" imgW="381000" imgH="228600" progId="Equation.3">
                    <p:embed/>
                  </p:oleObj>
                </mc:Choice>
                <mc:Fallback>
                  <p:oleObj name="Формула" r:id="rId6" imgW="381000" imgH="228600" progId="Equation.3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7" y="865"/>
                          <a:ext cx="756" cy="4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Текстовое поле 1"/>
          <p:cNvSpPr txBox="1"/>
          <p:nvPr/>
        </p:nvSpPr>
        <p:spPr>
          <a:xfrm>
            <a:off x="2411095" y="4558030"/>
            <a:ext cx="1872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3600" b="1" i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Дано:</a:t>
            </a:r>
            <a:endParaRPr lang="ru-RU" altLang="ru-RU" sz="3600" b="1" i="1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455545" y="5353685"/>
            <a:ext cx="1783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uk-UA" altLang="ru-RU" sz="3600" b="1" i="1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Н</a:t>
            </a:r>
            <a:r>
              <a:rPr lang="ru-RU" altLang="ru-RU" sz="3600" b="1" i="1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айти</a:t>
            </a:r>
            <a:r>
              <a:rPr lang="ru-RU" altLang="ru-RU" sz="3600" b="1" i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sym typeface="+mn-ea"/>
              </a:rPr>
              <a:t>:</a:t>
            </a:r>
            <a:endParaRPr lang="ru-RU" altLang="ru-RU" sz="3600" b="1" i="1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Задачі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400" y="1554480"/>
            <a:ext cx="11582400" cy="28917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периметр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 см,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пропорційні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числам 5 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ABCD: AD = 14 см, BD = 18 см.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96 см</a:t>
            </a: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3:8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рівновеликі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Сторона квадрата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см, а одна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9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Бісектриса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ділить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завдовжки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см і 8 см.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ромба, сторона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см,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діагоналей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- 8 см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квадрата,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діагональ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5√2 см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треба плиток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сторонами 30 см і 20 см,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прямокутника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сторонами 2,4 м і 3,6 м?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406400" y="4446270"/>
            <a:ext cx="1178052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1. Найдите площадь прямоугольника, периметр которого равен 48 см, а стороны пропорциональны числам 5 и 3.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2. В прямоугольнике ABCD: AD = 14 см, BD = 18 см. Найдите площадь прямоугольника.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3. Площадь прямоугольника равна 96 см2. Найдите стороны, если они относятся как 3: 8.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4. Квадрат и прямоугольник равновелики. Сторона квадрата равна 18 см, а одна из сторон прямоугольника в 9 раз меньше второй. Найдите стороны прямоугольника.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5. Биссектриса угла прямоугольника делит одну из его сторон на отрезки длиной 3 см и 8 см. Найдите площадь прямоугольника.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6. Найдите площадь ромба, сторона которого равна 20 см, а разница диагоналей - 8 см.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7. Вычислить площадь квадрата, если его диагональ равна 5√2 см.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8. Сколько надо плиток прямоугольной формы со сторонами 30 см и 20 см, чтобы выложить ими часть стены, имеет форму прямоугольника со сторонами 2,4 м и 3,6 м?</a:t>
            </a:r>
            <a:endParaRPr lang="ru-RU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9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1847</Words>
  <Application>WPS Presentation</Application>
  <PresentationFormat>Широкоэкранный</PresentationFormat>
  <Paragraphs>38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4</vt:i4>
      </vt:variant>
    </vt:vector>
  </HeadingPairs>
  <TitlesOfParts>
    <vt:vector size="27" baseType="lpstr">
      <vt:lpstr>Arial</vt:lpstr>
      <vt:lpstr>SimSun</vt:lpstr>
      <vt:lpstr>Wingdings</vt:lpstr>
      <vt:lpstr>Franklin Gothic Book</vt:lpstr>
      <vt:lpstr>Wingdings 2</vt:lpstr>
      <vt:lpstr>Times New Roman</vt:lpstr>
      <vt:lpstr>Roboto</vt:lpstr>
      <vt:lpstr>Segoe Print</vt:lpstr>
      <vt:lpstr>Franklin Gothic Medium</vt:lpstr>
      <vt:lpstr>Microsoft YaHei</vt:lpstr>
      <vt:lpstr/>
      <vt:lpstr>Arial Unicode MS</vt:lpstr>
      <vt:lpstr>Wingdings</vt:lpstr>
      <vt:lpstr>Calibri</vt:lpstr>
      <vt:lpstr>Franklin Gothic Book</vt:lpstr>
      <vt:lpstr>Comic Sans MS</vt:lpstr>
      <vt:lpstr>9_Трек</vt:lpstr>
      <vt:lpstr>11_Трек</vt:lpstr>
      <vt:lpstr>Equation.DSMT4</vt:lpstr>
      <vt:lpstr>Equation.3</vt:lpstr>
      <vt:lpstr>Equation.3</vt:lpstr>
      <vt:lpstr>Equation.3</vt:lpstr>
      <vt:lpstr>Equation.3</vt:lpstr>
      <vt:lpstr>Задача № 1.</vt:lpstr>
      <vt:lpstr>PowerPoint 演示文稿</vt:lpstr>
      <vt:lpstr>Задача № 3.</vt:lpstr>
      <vt:lpstr>Задачі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Задачі на домашнє опрацювання</dc:title>
  <dc:creator>510</dc:creator>
  <cp:lastModifiedBy>ADD</cp:lastModifiedBy>
  <cp:revision>9</cp:revision>
  <dcterms:created xsi:type="dcterms:W3CDTF">2020-04-24T12:27:00Z</dcterms:created>
  <dcterms:modified xsi:type="dcterms:W3CDTF">2020-05-07T19:05:36Z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0x01010037FD89FB291F2648ADE0C63E449C70EC</vt:lpwstr>
  </property>
  <property fmtid="{D5CDD505-2E9C-101B-9397-08002B2CF9AE}" pid="3" name="KSOProductBuildVer">
    <vt:lpwstr>1049-11.2.0.9327</vt:lpwstr>
  </property>
</Properties>
</file>