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95B1-8DDC-4AEF-8DFB-41FE58F831C5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20D-8581-416D-B9E1-20FC2AE49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691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95B1-8DDC-4AEF-8DFB-41FE58F831C5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20D-8581-416D-B9E1-20FC2AE49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263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95B1-8DDC-4AEF-8DFB-41FE58F831C5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20D-8581-416D-B9E1-20FC2AE49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986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95B1-8DDC-4AEF-8DFB-41FE58F831C5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20D-8581-416D-B9E1-20FC2AE49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62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95B1-8DDC-4AEF-8DFB-41FE58F831C5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20D-8581-416D-B9E1-20FC2AE49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07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95B1-8DDC-4AEF-8DFB-41FE58F831C5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20D-8581-416D-B9E1-20FC2AE49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830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95B1-8DDC-4AEF-8DFB-41FE58F831C5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20D-8581-416D-B9E1-20FC2AE49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463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95B1-8DDC-4AEF-8DFB-41FE58F831C5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20D-8581-416D-B9E1-20FC2AE49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714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95B1-8DDC-4AEF-8DFB-41FE58F831C5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20D-8581-416D-B9E1-20FC2AE49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82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95B1-8DDC-4AEF-8DFB-41FE58F831C5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20D-8581-416D-B9E1-20FC2AE49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16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F95B1-8DDC-4AEF-8DFB-41FE58F831C5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EF20D-8581-416D-B9E1-20FC2AE49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798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F95B1-8DDC-4AEF-8DFB-41FE58F831C5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EF20D-8581-416D-B9E1-20FC2AE49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68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1"/>
            <a:ext cx="9026156" cy="6850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80418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Computer</dc:creator>
  <cp:lastModifiedBy>Computer</cp:lastModifiedBy>
  <cp:revision>1</cp:revision>
  <dcterms:created xsi:type="dcterms:W3CDTF">2020-04-08T08:14:21Z</dcterms:created>
  <dcterms:modified xsi:type="dcterms:W3CDTF">2020-04-08T08:15:23Z</dcterms:modified>
</cp:coreProperties>
</file>