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B7D8E-317B-464A-90B3-187CBEFA25FB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264D5-E345-4DE5-AD9A-DDE607E9A9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Однодольные  растения 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314" name="Picture 2" descr="Семейство Злаковые - Картинка 14064/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44824"/>
            <a:ext cx="3752850" cy="3960440"/>
          </a:xfrm>
          <a:prstGeom prst="ellipse">
            <a:avLst/>
          </a:prstGeom>
          <a:ln>
            <a:noFill/>
          </a:ln>
          <a:effectLst>
            <a:reflection blurRad="6350" stA="50000" endA="300" endPos="90000" dir="5400000" sy="-100000" algn="bl" rotWithShape="0"/>
            <a:softEdge rad="112500"/>
          </a:effectLst>
        </p:spPr>
      </p:pic>
      <p:pic>
        <p:nvPicPr>
          <p:cNvPr id="13316" name="Picture 4" descr="Класс Однодольные - Картинка 14073/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844824"/>
            <a:ext cx="3960440" cy="3926210"/>
          </a:xfrm>
          <a:prstGeom prst="ellipse">
            <a:avLst/>
          </a:prstGeom>
          <a:ln>
            <a:noFill/>
          </a:ln>
          <a:effectLst>
            <a:reflection blurRad="6350" stA="50000" endA="300" endPos="900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Кукуруза - ценная южная продовольственная и кормовая культура. Из нее изготавливают до 150 технических и продовольственных продуктов. Рожь похожа на пшеницу. Мука из зерновок ржи темная, но ржаной хлеб питателен и вкусен. Овес заметно отличается от пшеницы и ржи. Его раскидистое соцветие называют метелкой. Из зерен овса вырабатывают толокно, овсяную крупу, геркулес и другие продукты. Просо, как и овес имеет соцветие метелку. Просо - крупяная культура. Просяная крупа - пшено, хорошо разваривается. Родина проса - Восточная Азия. Ценной зерновой культурой является также рис, который культивируется в южных районах на поливных землях.</a:t>
            </a:r>
            <a:br>
              <a:rPr lang="ru-RU" i="1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FF00"/>
                </a:solidFill>
              </a:rPr>
              <a:t>К этому семейству мятликовых также относятся различные дикие травы: тимофеевка - ценная кормовая трава; ковыль - многолетний засухоустойчивый злак; пырей - злостный корневищный сорняк.</a:t>
            </a:r>
            <a:br>
              <a:rPr lang="ru-RU" i="1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FF00"/>
                </a:solidFill>
              </a:rPr>
              <a:t>Злаки широко распространены по всему земному шару, многие из них - в южных регионах. Растущий в тропиках древовидный злак - бамбук и травянистый сахарный тростник, хорошо известны. Злаки имеют большое значение в жизни человека - из них получают продукты питания, корма, различное сырье для промышленности.</a:t>
            </a:r>
            <a:endParaRPr lang="ru-RU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Замечательные изображения - Цветы , горы , поле , цветок - с размерами 800 x 600 px скачать бесплатн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492896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ru-RU" sz="16600" b="1" i="1" dirty="0" smtClean="0">
                <a:solidFill>
                  <a:srgbClr val="FFFF00"/>
                </a:solidFill>
              </a:rPr>
              <a:t>Конец</a:t>
            </a:r>
            <a:endParaRPr lang="ru-RU" sz="166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Отдел цветковых растений делится на два типа однодольных :</a:t>
            </a:r>
            <a:endParaRPr lang="ru-RU" sz="3600" dirty="0"/>
          </a:p>
        </p:txBody>
      </p:sp>
      <p:pic>
        <p:nvPicPr>
          <p:cNvPr id="26626" name="Picture 2" descr="Цветы: Июнь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4032448" cy="29523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reflection blurRad="6350" stA="50000" endA="275" endPos="40000" dist="101600" dir="5400000" sy="-100000" algn="bl" rotWithShape="0"/>
          </a:effectLst>
        </p:spPr>
      </p:pic>
      <p:pic>
        <p:nvPicPr>
          <p:cNvPr id="26628" name="Picture 4" descr="НИДУЛЯРИУМ (NIDULARIUM)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88840"/>
            <a:ext cx="4080453" cy="29523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reflection blurRad="6350" stA="50000" endA="275" endPos="40000" dist="1016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179512" y="5157192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chemeClr val="tx2">
                    <a:lumMod val="90000"/>
                  </a:schemeClr>
                </a:solidFill>
              </a:rPr>
              <a:t>Магнолиопсиды</a:t>
            </a:r>
            <a:endParaRPr lang="ru-RU" sz="32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5157192"/>
            <a:ext cx="4176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chemeClr val="tx2">
                    <a:lumMod val="90000"/>
                  </a:schemeClr>
                </a:solidFill>
              </a:rPr>
              <a:t>Лилиопсиды</a:t>
            </a:r>
            <a:endParaRPr lang="ru-RU" sz="32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Однодольные растения насчитывают около 64 000 видов, 2 600 родов, 85-90 семейств. Они представляют собой преимущественно травы - однолетние, двулетние и многолетние, реже деревья, кустарники и лианы. Среди однодольных много водно-болотных, луковичных, эпифитов . Главный корень однодольных обычно недоразвит, его функцию выполняет система придаточных корней. Цветки трехчленные, обоеполые (реже однополые), могут быть крупными или мелкими, собранными в соцветия. Околоцветник сростнолистный или свободный. Чашечка часто венчиковидная, имеется шесть тычинок (реже - меньшее число), один пестик.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66CC"/>
                </a:solidFill>
              </a:rPr>
              <a:t>Семейство лилейные </a:t>
            </a:r>
            <a:endParaRPr lang="ru-RU" b="1" i="1" dirty="0">
              <a:solidFill>
                <a:srgbClr val="FF66CC"/>
              </a:solidFill>
            </a:endParaRPr>
          </a:p>
        </p:txBody>
      </p:sp>
      <p:pic>
        <p:nvPicPr>
          <p:cNvPr id="27650" name="Picture 2" descr="ФЛУДИЛЬНЯ - БЕСЕДЫ ОБО ВСЕМ - Страница 454 - Фору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3600400" cy="40763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7652" name="Picture 4" descr="Liliales - CreationWiki, the encyclopedia of creation sci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88840"/>
            <a:ext cx="4592960" cy="4032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содержит около 70 родов и более 2 500 видов, распространенных по всему земному шару. Это многолетние травы с подземными корневищами, клубнелуковицами и луковицами. Стебли о лиственные или листья только прикорневые, цельные, узкие. Цветки от крупных до мелких, обоеполые, трехчленные. Околоцветник простой, </a:t>
            </a:r>
            <a:r>
              <a:rPr lang="ru-RU" dirty="0" err="1" smtClean="0"/>
              <a:t>венчико</a:t>
            </a:r>
            <a:r>
              <a:rPr lang="ru-RU" dirty="0" smtClean="0"/>
              <a:t>- или </a:t>
            </a:r>
            <a:r>
              <a:rPr lang="ru-RU" dirty="0" err="1" smtClean="0"/>
              <a:t>чашечковидный</a:t>
            </a:r>
            <a:r>
              <a:rPr lang="ru-RU" dirty="0" smtClean="0"/>
              <a:t>, шестичленный. Имеется шесть тычинок, реже - три или двенадцать, один пестик. Плод - коробочка, иногда - ягода, семена содержат эндосперм.</a:t>
            </a:r>
          </a:p>
          <a:p>
            <a:r>
              <a:rPr lang="ru-RU" dirty="0" smtClean="0"/>
              <a:t>Среди лилейных много разнообразных форм, приспособленных к произрастанию в различных условиях. Наиболее известны лилии, тюльпаны, алоэ, драцена, ландыш, спаржа и особенно лук и чеснок. Острый запах лука обусловлен эфирным луковым маслом. Чеснок содержит чесночное масло и гликозид </a:t>
            </a:r>
            <a:r>
              <a:rPr lang="ru-RU" dirty="0" err="1" smtClean="0"/>
              <a:t>аллин</a:t>
            </a:r>
            <a:r>
              <a:rPr lang="ru-RU" dirty="0" smtClean="0"/>
              <a:t>. Спаржа, благодаря содержащемуся в ней аспарагину, оказывает мочегонное действие. В корневище ландыша имеются ядовитые вещества, из которых получают лекарственные препараты (сердечные капли). Тюльпаны - исключительно эффектные декоративные растения. В культуре известно около 8 000 сортов, в основном гибридных. В Голландии создана целая индустрия выращивания тюльпанов, поставляемых во все страны мира. Лилия имеет красиво окрашенный цветок, декоративна, в природе встречается в различных биотопах: светлые леса, лесные луга, субальпийские луга.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Оригинал - Схема вышивки &quot;лилии. - Схемы вышивки - dakota43 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FF00"/>
                </a:solidFill>
              </a:rPr>
              <a:t>Семейство мятликовых 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или злаковых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1746" name="AutoShape 2" descr="Орхидея"/>
          <p:cNvSpPr>
            <a:spLocks noChangeAspect="1" noChangeArrowheads="1"/>
          </p:cNvSpPr>
          <p:nvPr/>
        </p:nvSpPr>
        <p:spPr bwMode="auto">
          <a:xfrm>
            <a:off x="0" y="0"/>
            <a:ext cx="6096000" cy="457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 descr="Материалы за Ноябрь 2011 года &quot; Сайт учителя географии Коберник Риммы Павловн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0" name="AutoShape 6" descr="Материалы за Ноябрь 2011 года &quot; Сайт учителя географии Коберник Риммы Павловн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Метлица обыкновенная (Apera spica venti L.) - температура прорастания, описание соцветий. Сорняк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92896"/>
            <a:ext cx="6336704" cy="36724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FFFF0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Семейство мятликовых (или злаковых) включает до 900 родов и до 11 000 видов, распространенных повсеместно. Это многолетние, реже однолетние или двулетние травы, либо </a:t>
            </a:r>
            <a:r>
              <a:rPr lang="ru-RU" b="1" i="1" dirty="0" err="1" smtClean="0"/>
              <a:t>вторичнодревовидные</a:t>
            </a:r>
            <a:r>
              <a:rPr lang="ru-RU" b="1" i="1" dirty="0" smtClean="0"/>
              <a:t> растения (бамбуки). Стебли с узлами, полые в междоузлиях (соломина), реже сплошные. Листья очередные и двухрядные, с параллельным жилкованием, разделенные на длинное и открытое влагалище, длинную и узкую пластинку (у бамбуков имеется черешок).</a:t>
            </a:r>
          </a:p>
          <a:p>
            <a:r>
              <a:rPr lang="ru-RU" b="1" i="1" dirty="0" smtClean="0"/>
              <a:t>Цветки сильно редуцированные, обоеполые (редко однополые, </a:t>
            </a:r>
            <a:r>
              <a:rPr lang="ru-RU" b="1" i="1" dirty="0" err="1" smtClean="0"/>
              <a:t>анемофильные</a:t>
            </a:r>
            <a:r>
              <a:rPr lang="ru-RU" b="1" i="1" dirty="0" smtClean="0"/>
              <a:t>). Соцветия - колос, метелка (сложные соцветия). Каждый маленький колосок представляет собой укороченное соцветие, состоящее из кроющих или колосковых чешуй и нескольких (или один - два) цветков. Каждый цветок защищен двумя цветочными чешуями, имеет три тычинки (реже одну - две или от шести до ста двадцати), один пестик. Плод - чаще всего зерновка, редко костянка или ягода, </a:t>
            </a:r>
            <a:r>
              <a:rPr lang="ru-RU" b="1" i="1" dirty="0" err="1" smtClean="0"/>
              <a:t>орехообразный</a:t>
            </a:r>
            <a:r>
              <a:rPr lang="ru-RU" b="1" i="1" dirty="0" smtClean="0"/>
              <a:t>. Семена с обильным мучнистым эндоспермом.</a:t>
            </a:r>
            <a:br>
              <a:rPr lang="ru-RU" b="1" i="1" dirty="0" smtClean="0"/>
            </a:br>
            <a:r>
              <a:rPr lang="ru-RU" b="1" i="1" dirty="0" smtClean="0"/>
              <a:t>Наиболее известна из злаковых пшеница, из которой получают муку, используемую для выпечки хлеба, печенья и других изделий; из нее получают манную крупу, макароны и т.д. Это очень древнее культурное растение. Ее возделывают уже более 10 тысяч лет. Известно 4 000 сортов пшеницы, из них наибольшее значение имеют твердая и мягкая пшеницы.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  <a:noFill/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Кукуруза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20482" name="Picture 2" descr="Кукуруза по 15 гривен и крабы по 10 - какие цены в э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7992888" cy="52565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54</TotalTime>
  <Words>444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Однодольные  растения . </vt:lpstr>
      <vt:lpstr>Отдел цветковых растений делится на два типа однодольных :</vt:lpstr>
      <vt:lpstr>Слайд 3</vt:lpstr>
      <vt:lpstr>Семейство лилейные </vt:lpstr>
      <vt:lpstr>Слайд 5</vt:lpstr>
      <vt:lpstr>Слайд 6</vt:lpstr>
      <vt:lpstr>Семейство мятликовых </vt:lpstr>
      <vt:lpstr>Слайд 8</vt:lpstr>
      <vt:lpstr>Кукуруза</vt:lpstr>
      <vt:lpstr>Слайд 10</vt:lpstr>
      <vt:lpstr>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Однодольные  растения . </dc:title>
  <dc:creator>1</dc:creator>
  <cp:lastModifiedBy>1</cp:lastModifiedBy>
  <cp:revision>8</cp:revision>
  <dcterms:created xsi:type="dcterms:W3CDTF">2014-11-25T15:27:23Z</dcterms:created>
  <dcterms:modified xsi:type="dcterms:W3CDTF">2014-11-25T16:32:32Z</dcterms:modified>
</cp:coreProperties>
</file>