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1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24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70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10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0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54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72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53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3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978FE-AB1C-4013-9FC6-F4DE8066B3A8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0F601-D311-43A6-A281-8FFD62946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49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Владимира Дубровского даже назвали благородным </a:t>
            </a:r>
            <a:r>
              <a:rPr lang="ru-RU" dirty="0" err="1"/>
              <a:t>разбойником!Он</a:t>
            </a:r>
            <a:r>
              <a:rPr lang="ru-RU" dirty="0"/>
              <a:t> хотел сжечь </a:t>
            </a:r>
            <a:r>
              <a:rPr lang="ru-RU" dirty="0" err="1"/>
              <a:t>дом,но</a:t>
            </a:r>
            <a:r>
              <a:rPr lang="ru-RU" dirty="0"/>
              <a:t> кузнец Архип запер дверь и сжёг ещё и приказных.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589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vova</dc:creator>
  <cp:lastModifiedBy>vova</cp:lastModifiedBy>
  <cp:revision>1</cp:revision>
  <dcterms:created xsi:type="dcterms:W3CDTF">2017-11-02T15:13:15Z</dcterms:created>
  <dcterms:modified xsi:type="dcterms:W3CDTF">2017-11-02T15:13:35Z</dcterms:modified>
</cp:coreProperties>
</file>