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sldIdLst>
    <p:sldId id="256" r:id="rId2"/>
    <p:sldId id="257" r:id="rId3"/>
    <p:sldId id="258" r:id="rId4"/>
    <p:sldId id="259" r:id="rId5"/>
    <p:sldId id="260" r:id="rId6"/>
    <p:sldId id="261" r:id="rId7"/>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66FF99"/>
    <a:srgbClr val="CE0022"/>
    <a:srgbClr val="FF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11" d="100"/>
          <a:sy n="111" d="100"/>
        </p:scale>
        <p:origin x="-1614" y="-7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bg>
      <p:bgRef idx="1003">
        <a:schemeClr val="bg1"/>
      </p:bgRef>
    </p:bg>
    <p:spTree>
      <p:nvGrpSpPr>
        <p:cNvPr id="1" name=""/>
        <p:cNvGrpSpPr/>
        <p:nvPr/>
      </p:nvGrpSpPr>
      <p:grpSpPr>
        <a:xfrm>
          <a:off x="0" y="0"/>
          <a:ext cx="0" cy="0"/>
          <a:chOff x="0" y="0"/>
          <a:chExt cx="0" cy="0"/>
        </a:xfrm>
      </p:grpSpPr>
      <p:sp>
        <p:nvSpPr>
          <p:cNvPr id="12" name="Прямоугольник 11"/>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3" name="Скругленный прямоугольник 12"/>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9" name="Подзаголовок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ru-RU" smtClean="0"/>
              <a:t>Образец подзаголовка</a:t>
            </a:r>
            <a:endParaRPr kumimoji="0" lang="en-US"/>
          </a:p>
        </p:txBody>
      </p:sp>
      <p:sp>
        <p:nvSpPr>
          <p:cNvPr id="28" name="Дата 27"/>
          <p:cNvSpPr>
            <a:spLocks noGrp="1"/>
          </p:cNvSpPr>
          <p:nvPr>
            <p:ph type="dt" sz="half" idx="10"/>
          </p:nvPr>
        </p:nvSpPr>
        <p:spPr/>
        <p:txBody>
          <a:bodyPr/>
          <a:lstStyle/>
          <a:p>
            <a:fld id="{320CCECA-0F65-4533-A0A9-19AFDE848487}" type="datetimeFigureOut">
              <a:rPr lang="ru-RU" smtClean="0"/>
              <a:t>03.05.2015</a:t>
            </a:fld>
            <a:endParaRPr lang="ru-RU"/>
          </a:p>
        </p:txBody>
      </p:sp>
      <p:sp>
        <p:nvSpPr>
          <p:cNvPr id="17" name="Нижний колонтитул 16"/>
          <p:cNvSpPr>
            <a:spLocks noGrp="1"/>
          </p:cNvSpPr>
          <p:nvPr>
            <p:ph type="ftr" sz="quarter" idx="11"/>
          </p:nvPr>
        </p:nvSpPr>
        <p:spPr/>
        <p:txBody>
          <a:bodyPr/>
          <a:lstStyle/>
          <a:p>
            <a:endParaRPr lang="ru-RU"/>
          </a:p>
        </p:txBody>
      </p:sp>
      <p:sp>
        <p:nvSpPr>
          <p:cNvPr id="29" name="Номер слайда 28"/>
          <p:cNvSpPr>
            <a:spLocks noGrp="1"/>
          </p:cNvSpPr>
          <p:nvPr>
            <p:ph type="sldNum" sz="quarter" idx="12"/>
          </p:nvPr>
        </p:nvSpPr>
        <p:spPr/>
        <p:txBody>
          <a:bodyPr lIns="0" tIns="0" rIns="0" bIns="0">
            <a:noAutofit/>
          </a:bodyPr>
          <a:lstStyle>
            <a:lvl1pPr>
              <a:defRPr sz="1400">
                <a:solidFill>
                  <a:srgbClr val="FFFFFF"/>
                </a:solidFill>
              </a:defRPr>
            </a:lvl1pPr>
          </a:lstStyle>
          <a:p>
            <a:fld id="{2F83881E-4FA7-4D4B-8B4B-AE70E0656FEF}" type="slidenum">
              <a:rPr lang="ru-RU" smtClean="0"/>
              <a:t>‹#›</a:t>
            </a:fld>
            <a:endParaRPr lang="ru-RU"/>
          </a:p>
        </p:txBody>
      </p:sp>
      <p:sp>
        <p:nvSpPr>
          <p:cNvPr id="7" name="Прямоугольник 6"/>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Прямоугольник 9"/>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Прямоугольник 10"/>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Заголовок 7"/>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ru-RU" smtClean="0"/>
              <a:t>Образец заголовка</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320CCECA-0F65-4533-A0A9-19AFDE848487}" type="datetimeFigureOut">
              <a:rPr lang="ru-RU" smtClean="0"/>
              <a:t>03.05.2015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2F83881E-4FA7-4D4B-8B4B-AE70E0656FEF}" type="slidenum">
              <a:rPr lang="ru-RU" smtClean="0"/>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41"/>
            <a:ext cx="2011680" cy="5851525"/>
          </a:xfrm>
        </p:spPr>
        <p:txBody>
          <a:bodyPr vert="eaVer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914400" y="274640"/>
            <a:ext cx="5562600" cy="5851525"/>
          </a:xfrm>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320CCECA-0F65-4533-A0A9-19AFDE848487}" type="datetimeFigureOut">
              <a:rPr lang="ru-RU" smtClean="0"/>
              <a:t>03.05.2015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2F83881E-4FA7-4D4B-8B4B-AE70E0656FEF}" type="slidenum">
              <a:rPr lang="ru-RU" smtClean="0"/>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4" name="Дата 3"/>
          <p:cNvSpPr>
            <a:spLocks noGrp="1"/>
          </p:cNvSpPr>
          <p:nvPr>
            <p:ph type="dt" sz="half" idx="10"/>
          </p:nvPr>
        </p:nvSpPr>
        <p:spPr/>
        <p:txBody>
          <a:bodyPr/>
          <a:lstStyle/>
          <a:p>
            <a:fld id="{320CCECA-0F65-4533-A0A9-19AFDE848487}" type="datetimeFigureOut">
              <a:rPr lang="ru-RU" smtClean="0"/>
              <a:t>03.05.2015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2F83881E-4FA7-4D4B-8B4B-AE70E0656FEF}" type="slidenum">
              <a:rPr lang="ru-RU" smtClean="0"/>
              <a:t>‹#›</a:t>
            </a:fld>
            <a:endParaRPr lang="ru-RU"/>
          </a:p>
        </p:txBody>
      </p:sp>
      <p:sp>
        <p:nvSpPr>
          <p:cNvPr id="8" name="Объект 7"/>
          <p:cNvSpPr>
            <a:spLocks noGrp="1"/>
          </p:cNvSpPr>
          <p:nvPr>
            <p:ph sz="quarter" idx="1"/>
          </p:nvPr>
        </p:nvSpPr>
        <p:spPr>
          <a:xfrm>
            <a:off x="914400" y="1447800"/>
            <a:ext cx="7772400" cy="4572000"/>
          </a:xfrm>
        </p:spPr>
        <p:txBody>
          <a:bodyPr vert="horz"/>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bg>
      <p:bgRef idx="1003">
        <a:schemeClr val="bg1"/>
      </p:bgRef>
    </p:bg>
    <p:spTree>
      <p:nvGrpSpPr>
        <p:cNvPr id="1" name=""/>
        <p:cNvGrpSpPr/>
        <p:nvPr/>
      </p:nvGrpSpPr>
      <p:grpSpPr>
        <a:xfrm>
          <a:off x="0" y="0"/>
          <a:ext cx="0" cy="0"/>
          <a:chOff x="0" y="0"/>
          <a:chExt cx="0" cy="0"/>
        </a:xfrm>
      </p:grpSpPr>
      <p:sp>
        <p:nvSpPr>
          <p:cNvPr id="11" name="Прямоугольник 10"/>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0" name="Скругленный прямоугольник 9"/>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Заголовок 1"/>
          <p:cNvSpPr>
            <a:spLocks noGrp="1"/>
          </p:cNvSpPr>
          <p:nvPr>
            <p:ph type="title"/>
          </p:nvPr>
        </p:nvSpPr>
        <p:spPr>
          <a:xfrm>
            <a:off x="722313" y="952500"/>
            <a:ext cx="7772400" cy="1362075"/>
          </a:xfrm>
        </p:spPr>
        <p:txBody>
          <a:bodyPr anchor="b" anchorCtr="0"/>
          <a:lstStyle>
            <a:lvl1pPr algn="l">
              <a:buNone/>
              <a:defRPr sz="4000" b="0" cap="none"/>
            </a:lvl1pPr>
          </a:lstStyle>
          <a:p>
            <a:r>
              <a:rPr kumimoji="0" lang="ru-RU" smtClean="0"/>
              <a:t>Образец заголовка</a:t>
            </a:r>
            <a:endParaRPr kumimoji="0" lang="en-US"/>
          </a:p>
        </p:txBody>
      </p:sp>
      <p:sp>
        <p:nvSpPr>
          <p:cNvPr id="3" name="Текст 2"/>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ru-RU" smtClean="0"/>
              <a:t>Образец текста</a:t>
            </a:r>
          </a:p>
        </p:txBody>
      </p:sp>
      <p:sp>
        <p:nvSpPr>
          <p:cNvPr id="4" name="Дата 3"/>
          <p:cNvSpPr>
            <a:spLocks noGrp="1"/>
          </p:cNvSpPr>
          <p:nvPr>
            <p:ph type="dt" sz="half" idx="10"/>
          </p:nvPr>
        </p:nvSpPr>
        <p:spPr/>
        <p:txBody>
          <a:bodyPr/>
          <a:lstStyle/>
          <a:p>
            <a:fld id="{320CCECA-0F65-4533-A0A9-19AFDE848487}" type="datetimeFigureOut">
              <a:rPr lang="ru-RU" smtClean="0"/>
              <a:t>03.05.2015</a:t>
            </a:fld>
            <a:endParaRPr lang="ru-RU"/>
          </a:p>
        </p:txBody>
      </p:sp>
      <p:sp>
        <p:nvSpPr>
          <p:cNvPr id="5" name="Нижний колонтитул 4"/>
          <p:cNvSpPr>
            <a:spLocks noGrp="1"/>
          </p:cNvSpPr>
          <p:nvPr>
            <p:ph type="ftr" sz="quarter" idx="11"/>
          </p:nvPr>
        </p:nvSpPr>
        <p:spPr>
          <a:xfrm>
            <a:off x="800100" y="6172200"/>
            <a:ext cx="4000500" cy="457200"/>
          </a:xfrm>
        </p:spPr>
        <p:txBody>
          <a:bodyPr/>
          <a:lstStyle/>
          <a:p>
            <a:endParaRPr lang="ru-RU"/>
          </a:p>
        </p:txBody>
      </p:sp>
      <p:sp>
        <p:nvSpPr>
          <p:cNvPr id="7" name="Прямоугольник 6"/>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Прямоугольник 7"/>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Прямоугольник 8"/>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Номер слайда 5"/>
          <p:cNvSpPr>
            <a:spLocks noGrp="1"/>
          </p:cNvSpPr>
          <p:nvPr>
            <p:ph type="sldNum" sz="quarter" idx="12"/>
          </p:nvPr>
        </p:nvSpPr>
        <p:spPr>
          <a:xfrm>
            <a:off x="146304" y="6208776"/>
            <a:ext cx="457200" cy="457200"/>
          </a:xfrm>
        </p:spPr>
        <p:txBody>
          <a:bodyPr/>
          <a:lstStyle/>
          <a:p>
            <a:fld id="{2F83881E-4FA7-4D4B-8B4B-AE70E0656FEF}" type="slidenum">
              <a:rPr lang="ru-RU" smtClean="0"/>
              <a:t>‹#›</a:t>
            </a:fld>
            <a:endParaRPr lang="ru-RU"/>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5" name="Дата 4"/>
          <p:cNvSpPr>
            <a:spLocks noGrp="1"/>
          </p:cNvSpPr>
          <p:nvPr>
            <p:ph type="dt" sz="half" idx="10"/>
          </p:nvPr>
        </p:nvSpPr>
        <p:spPr/>
        <p:txBody>
          <a:bodyPr/>
          <a:lstStyle/>
          <a:p>
            <a:fld id="{320CCECA-0F65-4533-A0A9-19AFDE848487}" type="datetimeFigureOut">
              <a:rPr lang="ru-RU" smtClean="0"/>
              <a:t>03.05.2015</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2F83881E-4FA7-4D4B-8B4B-AE70E0656FEF}" type="slidenum">
              <a:rPr lang="ru-RU" smtClean="0"/>
              <a:t>‹#›</a:t>
            </a:fld>
            <a:endParaRPr lang="ru-RU"/>
          </a:p>
        </p:txBody>
      </p:sp>
      <p:sp>
        <p:nvSpPr>
          <p:cNvPr id="9" name="Объект 8"/>
          <p:cNvSpPr>
            <a:spLocks noGrp="1"/>
          </p:cNvSpPr>
          <p:nvPr>
            <p:ph sz="quarter" idx="1"/>
          </p:nvPr>
        </p:nvSpPr>
        <p:spPr>
          <a:xfrm>
            <a:off x="914400" y="1447800"/>
            <a:ext cx="3749040" cy="4572000"/>
          </a:xfrm>
        </p:spPr>
        <p:txBody>
          <a:bodyPr vert="horz"/>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1" name="Объект 10"/>
          <p:cNvSpPr>
            <a:spLocks noGrp="1"/>
          </p:cNvSpPr>
          <p:nvPr>
            <p:ph sz="quarter" idx="2"/>
          </p:nvPr>
        </p:nvSpPr>
        <p:spPr>
          <a:xfrm>
            <a:off x="4933950" y="1447800"/>
            <a:ext cx="3749040" cy="4572000"/>
          </a:xfrm>
        </p:spPr>
        <p:txBody>
          <a:bodyPr vert="horz"/>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914400" y="273050"/>
            <a:ext cx="7772400" cy="1143000"/>
          </a:xfrm>
        </p:spPr>
        <p:txBody>
          <a:bodyPr anchor="b" anchorCtr="0"/>
          <a:lstStyle>
            <a:lvl1pPr>
              <a:defRPr/>
            </a:lvl1pPr>
          </a:lstStyle>
          <a:p>
            <a:r>
              <a:rPr kumimoji="0" lang="ru-RU" smtClean="0"/>
              <a:t>Образец заголовка</a:t>
            </a:r>
            <a:endParaRPr kumimoji="0" lang="en-US"/>
          </a:p>
        </p:txBody>
      </p:sp>
      <p:sp>
        <p:nvSpPr>
          <p:cNvPr id="3" name="Текст 2"/>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7" name="Дата 6"/>
          <p:cNvSpPr>
            <a:spLocks noGrp="1"/>
          </p:cNvSpPr>
          <p:nvPr>
            <p:ph type="dt" sz="half" idx="10"/>
          </p:nvPr>
        </p:nvSpPr>
        <p:spPr/>
        <p:txBody>
          <a:bodyPr/>
          <a:lstStyle/>
          <a:p>
            <a:fld id="{320CCECA-0F65-4533-A0A9-19AFDE848487}" type="datetimeFigureOut">
              <a:rPr lang="ru-RU" smtClean="0"/>
              <a:t>03.05.2015</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2F83881E-4FA7-4D4B-8B4B-AE70E0656FEF}" type="slidenum">
              <a:rPr lang="ru-RU" smtClean="0"/>
              <a:t>‹#›</a:t>
            </a:fld>
            <a:endParaRPr lang="ru-RU"/>
          </a:p>
        </p:txBody>
      </p:sp>
      <p:sp>
        <p:nvSpPr>
          <p:cNvPr id="11" name="Объект 10"/>
          <p:cNvSpPr>
            <a:spLocks noGrp="1"/>
          </p:cNvSpPr>
          <p:nvPr>
            <p:ph sz="half" idx="2"/>
          </p:nvPr>
        </p:nvSpPr>
        <p:spPr>
          <a:xfrm>
            <a:off x="914400" y="2247900"/>
            <a:ext cx="3733800" cy="3886200"/>
          </a:xfrm>
        </p:spPr>
        <p:txBody>
          <a:bodyPr vert="horz"/>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3" name="Объект 12"/>
          <p:cNvSpPr>
            <a:spLocks noGrp="1"/>
          </p:cNvSpPr>
          <p:nvPr>
            <p:ph sz="half" idx="4"/>
          </p:nvPr>
        </p:nvSpPr>
        <p:spPr>
          <a:xfrm>
            <a:off x="4953000" y="2247900"/>
            <a:ext cx="3733800" cy="3886200"/>
          </a:xfrm>
        </p:spPr>
        <p:txBody>
          <a:bodyPr vert="horz"/>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Дата 2"/>
          <p:cNvSpPr>
            <a:spLocks noGrp="1"/>
          </p:cNvSpPr>
          <p:nvPr>
            <p:ph type="dt" sz="half" idx="10"/>
          </p:nvPr>
        </p:nvSpPr>
        <p:spPr/>
        <p:txBody>
          <a:bodyPr/>
          <a:lstStyle/>
          <a:p>
            <a:fld id="{320CCECA-0F65-4533-A0A9-19AFDE848487}" type="datetimeFigureOut">
              <a:rPr lang="ru-RU" smtClean="0"/>
              <a:t>03.05.2015</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2F83881E-4FA7-4D4B-8B4B-AE70E0656FEF}" type="slidenum">
              <a:rPr lang="ru-RU" smtClean="0"/>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320CCECA-0F65-4533-A0A9-19AFDE848487}" type="datetimeFigureOut">
              <a:rPr lang="ru-RU" smtClean="0"/>
              <a:t>03.05.2015</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2F83881E-4FA7-4D4B-8B4B-AE70E0656FEF}" type="slidenum">
              <a:rPr lang="ru-RU" smtClean="0"/>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8" name="Прямоугольник 7"/>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9" name="Скругленный прямоугольник 8"/>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Заголовок 1"/>
          <p:cNvSpPr>
            <a:spLocks noGrp="1"/>
          </p:cNvSpPr>
          <p:nvPr>
            <p:ph type="title"/>
          </p:nvPr>
        </p:nvSpPr>
        <p:spPr>
          <a:xfrm>
            <a:off x="914400" y="273050"/>
            <a:ext cx="7772400" cy="1143000"/>
          </a:xfrm>
        </p:spPr>
        <p:txBody>
          <a:bodyPr anchor="b" anchorCtr="0"/>
          <a:lstStyle>
            <a:lvl1pPr algn="l">
              <a:buNone/>
              <a:defRPr sz="4000" b="0"/>
            </a:lvl1pPr>
          </a:lstStyle>
          <a:p>
            <a:r>
              <a:rPr kumimoji="0" lang="ru-RU" smtClean="0"/>
              <a:t>Образец заголовка</a:t>
            </a:r>
            <a:endParaRPr kumimoji="0" lang="en-US"/>
          </a:p>
        </p:txBody>
      </p:sp>
      <p:sp>
        <p:nvSpPr>
          <p:cNvPr id="3" name="Текст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ru-RU" smtClean="0"/>
              <a:t>Образец текста</a:t>
            </a:r>
          </a:p>
        </p:txBody>
      </p:sp>
      <p:sp>
        <p:nvSpPr>
          <p:cNvPr id="5" name="Дата 4"/>
          <p:cNvSpPr>
            <a:spLocks noGrp="1"/>
          </p:cNvSpPr>
          <p:nvPr>
            <p:ph type="dt" sz="half" idx="10"/>
          </p:nvPr>
        </p:nvSpPr>
        <p:spPr/>
        <p:txBody>
          <a:bodyPr/>
          <a:lstStyle/>
          <a:p>
            <a:fld id="{320CCECA-0F65-4533-A0A9-19AFDE848487}" type="datetimeFigureOut">
              <a:rPr lang="ru-RU" smtClean="0"/>
              <a:t>03.05.2015</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2F83881E-4FA7-4D4B-8B4B-AE70E0656FEF}" type="slidenum">
              <a:rPr lang="ru-RU" smtClean="0"/>
              <a:t>‹#›</a:t>
            </a:fld>
            <a:endParaRPr lang="ru-RU"/>
          </a:p>
        </p:txBody>
      </p:sp>
      <p:sp>
        <p:nvSpPr>
          <p:cNvPr id="11" name="Объект 10"/>
          <p:cNvSpPr>
            <a:spLocks noGrp="1"/>
          </p:cNvSpPr>
          <p:nvPr>
            <p:ph sz="quarter" idx="1"/>
          </p:nvPr>
        </p:nvSpPr>
        <p:spPr>
          <a:xfrm>
            <a:off x="2971800" y="1600200"/>
            <a:ext cx="5715000" cy="4495800"/>
          </a:xfrm>
        </p:spPr>
        <p:txBody>
          <a:bodyPr vert="horz"/>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914400" y="4900550"/>
            <a:ext cx="7315200" cy="522288"/>
          </a:xfrm>
        </p:spPr>
        <p:txBody>
          <a:bodyPr anchor="ctr">
            <a:noAutofit/>
          </a:bodyPr>
          <a:lstStyle>
            <a:lvl1pPr algn="l">
              <a:buNone/>
              <a:defRPr sz="2800" b="0"/>
            </a:lvl1pPr>
          </a:lstStyle>
          <a:p>
            <a:r>
              <a:rPr kumimoji="0" lang="ru-RU" smtClean="0"/>
              <a:t>Образец заголовка</a:t>
            </a:r>
            <a:endParaRPr kumimoji="0" lang="en-US"/>
          </a:p>
        </p:txBody>
      </p:sp>
      <p:sp>
        <p:nvSpPr>
          <p:cNvPr id="4" name="Текст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ru-RU" smtClean="0"/>
              <a:t>Образец текста</a:t>
            </a:r>
          </a:p>
        </p:txBody>
      </p:sp>
      <p:sp>
        <p:nvSpPr>
          <p:cNvPr id="5" name="Дата 4"/>
          <p:cNvSpPr>
            <a:spLocks noGrp="1"/>
          </p:cNvSpPr>
          <p:nvPr>
            <p:ph type="dt" sz="half" idx="10"/>
          </p:nvPr>
        </p:nvSpPr>
        <p:spPr/>
        <p:txBody>
          <a:bodyPr/>
          <a:lstStyle/>
          <a:p>
            <a:fld id="{320CCECA-0F65-4533-A0A9-19AFDE848487}" type="datetimeFigureOut">
              <a:rPr lang="ru-RU" smtClean="0"/>
              <a:t>03.05.2015</a:t>
            </a:fld>
            <a:endParaRPr lang="ru-RU"/>
          </a:p>
        </p:txBody>
      </p:sp>
      <p:sp>
        <p:nvSpPr>
          <p:cNvPr id="6" name="Нижний колонтитул 5"/>
          <p:cNvSpPr>
            <a:spLocks noGrp="1"/>
          </p:cNvSpPr>
          <p:nvPr>
            <p:ph type="ftr" sz="quarter" idx="11"/>
          </p:nvPr>
        </p:nvSpPr>
        <p:spPr>
          <a:xfrm>
            <a:off x="914400" y="6172200"/>
            <a:ext cx="3886200" cy="457200"/>
          </a:xfrm>
        </p:spPr>
        <p:txBody>
          <a:bodyPr/>
          <a:lstStyle/>
          <a:p>
            <a:endParaRPr lang="ru-RU"/>
          </a:p>
        </p:txBody>
      </p:sp>
      <p:sp>
        <p:nvSpPr>
          <p:cNvPr id="7" name="Номер слайда 6"/>
          <p:cNvSpPr>
            <a:spLocks noGrp="1"/>
          </p:cNvSpPr>
          <p:nvPr>
            <p:ph type="sldNum" sz="quarter" idx="12"/>
          </p:nvPr>
        </p:nvSpPr>
        <p:spPr>
          <a:xfrm>
            <a:off x="146304" y="6208776"/>
            <a:ext cx="457200" cy="457200"/>
          </a:xfrm>
        </p:spPr>
        <p:txBody>
          <a:bodyPr/>
          <a:lstStyle/>
          <a:p>
            <a:fld id="{2F83881E-4FA7-4D4B-8B4B-AE70E0656FEF}" type="slidenum">
              <a:rPr lang="ru-RU" smtClean="0"/>
              <a:t>‹#›</a:t>
            </a:fld>
            <a:endParaRPr lang="ru-RU"/>
          </a:p>
        </p:txBody>
      </p:sp>
      <p:sp>
        <p:nvSpPr>
          <p:cNvPr id="11" name="Прямоугольник 10"/>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Прямоугольник 11"/>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Прямоугольник 12"/>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Рисунок 2"/>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ru-RU" smtClean="0"/>
              <a:t>Вставка рисунка</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Прямоугольник 8"/>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8" name="Скругленный прямоугольник 7"/>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2" name="Заголовок 21"/>
          <p:cNvSpPr>
            <a:spLocks noGrp="1"/>
          </p:cNvSpPr>
          <p:nvPr>
            <p:ph type="title"/>
          </p:nvPr>
        </p:nvSpPr>
        <p:spPr>
          <a:xfrm>
            <a:off x="914400" y="274638"/>
            <a:ext cx="7772400" cy="1143000"/>
          </a:xfrm>
          <a:prstGeom prst="rect">
            <a:avLst/>
          </a:prstGeom>
        </p:spPr>
        <p:txBody>
          <a:bodyPr bIns="91440" anchor="b" anchorCtr="0">
            <a:normAutofit/>
          </a:bodyPr>
          <a:lstStyle/>
          <a:p>
            <a:r>
              <a:rPr kumimoji="0" lang="ru-RU" smtClean="0"/>
              <a:t>Образец заголовка</a:t>
            </a:r>
            <a:endParaRPr kumimoji="0" lang="en-US"/>
          </a:p>
        </p:txBody>
      </p:sp>
      <p:sp>
        <p:nvSpPr>
          <p:cNvPr id="13" name="Текст 12"/>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14" name="Дата 13"/>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320CCECA-0F65-4533-A0A9-19AFDE848487}" type="datetimeFigureOut">
              <a:rPr lang="ru-RU" smtClean="0"/>
              <a:t>03.05.2015</a:t>
            </a:fld>
            <a:endParaRPr lang="ru-RU"/>
          </a:p>
        </p:txBody>
      </p:sp>
      <p:sp>
        <p:nvSpPr>
          <p:cNvPr id="3" name="Нижний колонтитул 2"/>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lang="ru-RU"/>
          </a:p>
        </p:txBody>
      </p:sp>
      <p:sp>
        <p:nvSpPr>
          <p:cNvPr id="23" name="Номер слайда 22"/>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2F83881E-4FA7-4D4B-8B4B-AE70E0656FEF}" type="slidenum">
              <a:rPr lang="ru-RU" smtClean="0"/>
              <a:t>‹#›</a:t>
            </a:fld>
            <a:endParaRPr lang="ru-RU"/>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p:txBody>
          <a:bodyPr>
            <a:normAutofit fontScale="77500" lnSpcReduction="20000"/>
          </a:bodyPr>
          <a:lstStyle/>
          <a:p>
            <a:r>
              <a:rPr lang="en-US" sz="4800" i="1" dirty="0" smtClean="0">
                <a:solidFill>
                  <a:srgbClr val="00B0F0"/>
                </a:solidFill>
              </a:rPr>
              <a:t>The role of the Russian</a:t>
            </a:r>
          </a:p>
          <a:p>
            <a:r>
              <a:rPr lang="en-US" sz="4800" i="1" dirty="0">
                <a:solidFill>
                  <a:srgbClr val="00B0F0"/>
                </a:solidFill>
              </a:rPr>
              <a:t>l</a:t>
            </a:r>
            <a:r>
              <a:rPr lang="en-US" sz="4800" i="1" dirty="0" smtClean="0">
                <a:solidFill>
                  <a:srgbClr val="00B0F0"/>
                </a:solidFill>
              </a:rPr>
              <a:t>anguage in the world…Learn Russian!</a:t>
            </a:r>
            <a:endParaRPr lang="ru-RU" sz="4800" i="1" dirty="0">
              <a:solidFill>
                <a:srgbClr val="00B0F0"/>
              </a:solidFill>
            </a:endParaRPr>
          </a:p>
        </p:txBody>
      </p:sp>
      <p:sp>
        <p:nvSpPr>
          <p:cNvPr id="2" name="Заголовок 1"/>
          <p:cNvSpPr>
            <a:spLocks noGrp="1"/>
          </p:cNvSpPr>
          <p:nvPr>
            <p:ph type="ctrTitle"/>
          </p:nvPr>
        </p:nvSpPr>
        <p:spPr/>
        <p:txBody>
          <a:bodyPr/>
          <a:lstStyle/>
          <a:p>
            <a:r>
              <a:rPr lang="en-US" dirty="0" smtClean="0">
                <a:solidFill>
                  <a:srgbClr val="FFFF00"/>
                </a:solidFill>
              </a:rPr>
              <a:t>Project 3</a:t>
            </a:r>
            <a:endParaRPr lang="ru-RU" dirty="0">
              <a:solidFill>
                <a:srgbClr val="FFFF00"/>
              </a:solidFill>
            </a:endParaRPr>
          </a:p>
        </p:txBody>
      </p:sp>
    </p:spTree>
    <p:extLst>
      <p:ext uri="{BB962C8B-B14F-4D97-AF65-F5344CB8AC3E}">
        <p14:creationId xmlns:p14="http://schemas.microsoft.com/office/powerpoint/2010/main" val="3947826576"/>
      </p:ext>
    </p:extLst>
  </p:cSld>
  <p:clrMapOvr>
    <a:masterClrMapping/>
  </p:clrMapOvr>
  <mc:AlternateContent xmlns:mc="http://schemas.openxmlformats.org/markup-compatibility/2006">
    <mc:Choice xmlns:p14="http://schemas.microsoft.com/office/powerpoint/2010/main" Requires="p14">
      <p:transition spd="slow" p14:dur="1200">
        <p:dissolve/>
      </p:transition>
    </mc:Choice>
    <mc:Fallback>
      <p:transition spd="slow">
        <p:dissolv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1">
            <a:schemeClr val="accent1"/>
          </a:lnRef>
          <a:fillRef idx="2">
            <a:schemeClr val="accent1"/>
          </a:fillRef>
          <a:effectRef idx="1">
            <a:schemeClr val="accent1"/>
          </a:effectRef>
          <a:fontRef idx="minor">
            <a:schemeClr val="dk1"/>
          </a:fontRef>
        </p:style>
        <p:txBody>
          <a:bodyPr>
            <a:normAutofit/>
          </a:bodyPr>
          <a:lstStyle/>
          <a:p>
            <a:r>
              <a:rPr lang="en-US" sz="3200" dirty="0" smtClean="0"/>
              <a:t>      Interesting facts about the Russian language</a:t>
            </a:r>
            <a:endParaRPr lang="ru-RU" sz="3200" dirty="0"/>
          </a:p>
        </p:txBody>
      </p:sp>
      <p:sp>
        <p:nvSpPr>
          <p:cNvPr id="3" name="Объект 2"/>
          <p:cNvSpPr>
            <a:spLocks noGrp="1"/>
          </p:cNvSpPr>
          <p:nvPr>
            <p:ph sz="quarter" idx="1"/>
          </p:nvPr>
        </p:nvSpPr>
        <p:spPr>
          <a:xfrm>
            <a:off x="827584" y="1844824"/>
            <a:ext cx="7772400" cy="4572000"/>
          </a:xfrm>
        </p:spPr>
        <p:txBody>
          <a:bodyPr>
            <a:normAutofit lnSpcReduction="10000"/>
          </a:bodyPr>
          <a:lstStyle/>
          <a:p>
            <a:r>
              <a:rPr lang="en-US" i="1" dirty="0">
                <a:solidFill>
                  <a:srgbClr val="00B050"/>
                </a:solidFill>
              </a:rPr>
              <a:t>Most of the words with the letter F in Russian - borrowed. Pushkin was proud of the fact that in "The Tale of Tsar </a:t>
            </a:r>
            <a:r>
              <a:rPr lang="en-US" i="1" dirty="0" err="1">
                <a:solidFill>
                  <a:srgbClr val="00B050"/>
                </a:solidFill>
              </a:rPr>
              <a:t>Saltan</a:t>
            </a:r>
            <a:r>
              <a:rPr lang="en-US" i="1" dirty="0">
                <a:solidFill>
                  <a:srgbClr val="00B050"/>
                </a:solidFill>
              </a:rPr>
              <a:t>" was only one word for this letter - the fleet.</a:t>
            </a:r>
          </a:p>
          <a:p>
            <a:r>
              <a:rPr lang="en-US" i="1" dirty="0">
                <a:solidFill>
                  <a:srgbClr val="00B050"/>
                </a:solidFill>
              </a:rPr>
              <a:t>In Russian, there are only 74 words that start with the letter J. But most of us remember only iodine, yoga and Yoshkar-Ola.</a:t>
            </a:r>
          </a:p>
          <a:p>
            <a:r>
              <a:rPr lang="en-US" i="1" dirty="0">
                <a:solidFill>
                  <a:srgbClr val="00B050"/>
                </a:solidFill>
              </a:rPr>
              <a:t>The Russian language has a word for s. This is the name of the Russian cities and rivers</a:t>
            </a:r>
            <a:r>
              <a:rPr lang="en-US" i="1" dirty="0" smtClean="0">
                <a:solidFill>
                  <a:srgbClr val="00B050"/>
                </a:solidFill>
              </a:rPr>
              <a:t>.</a:t>
            </a:r>
          </a:p>
          <a:p>
            <a:r>
              <a:rPr lang="en-US" i="1" dirty="0">
                <a:solidFill>
                  <a:srgbClr val="00B050"/>
                </a:solidFill>
              </a:rPr>
              <a:t>The only words in the Russian language with three consecutive letters E - is a long-necked.</a:t>
            </a:r>
          </a:p>
          <a:p>
            <a:r>
              <a:rPr lang="en-US" i="1" dirty="0">
                <a:solidFill>
                  <a:srgbClr val="00B050"/>
                </a:solidFill>
              </a:rPr>
              <a:t>The only word of the Russian language, which has no root, - remove.</a:t>
            </a:r>
          </a:p>
          <a:p>
            <a:r>
              <a:rPr lang="en-US" i="1" dirty="0">
                <a:solidFill>
                  <a:srgbClr val="00B050"/>
                </a:solidFill>
              </a:rPr>
              <a:t>The only monosyllabic adjective in Russian - is evil.</a:t>
            </a:r>
            <a:endParaRPr lang="ru-RU" i="1" dirty="0">
              <a:solidFill>
                <a:srgbClr val="00B050"/>
              </a:solidFill>
            </a:endParaRPr>
          </a:p>
        </p:txBody>
      </p:sp>
    </p:spTree>
    <p:extLst>
      <p:ext uri="{BB962C8B-B14F-4D97-AF65-F5344CB8AC3E}">
        <p14:creationId xmlns:p14="http://schemas.microsoft.com/office/powerpoint/2010/main" val="2228392506"/>
      </p:ext>
    </p:extLst>
  </p:cSld>
  <p:clrMapOvr>
    <a:masterClrMapping/>
  </p:clrMapOvr>
  <mc:AlternateContent xmlns:mc="http://schemas.openxmlformats.org/markup-compatibility/2006">
    <mc:Choice xmlns:p14="http://schemas.microsoft.com/office/powerpoint/2010/main" Requires="p14">
      <p:transition spd="slow" p14:dur="1600">
        <p:blinds dir="vert"/>
      </p:transition>
    </mc:Choice>
    <mc:Fallback>
      <p:transition spd="slow">
        <p:blinds dir="vert"/>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1">
            <a:schemeClr val="accent2"/>
          </a:lnRef>
          <a:fillRef idx="2">
            <a:schemeClr val="accent2"/>
          </a:fillRef>
          <a:effectRef idx="1">
            <a:schemeClr val="accent2"/>
          </a:effectRef>
          <a:fontRef idx="minor">
            <a:schemeClr val="dk1"/>
          </a:fontRef>
        </p:style>
        <p:txBody>
          <a:bodyPr/>
          <a:lstStyle/>
          <a:p>
            <a:endParaRPr lang="ru-RU" dirty="0"/>
          </a:p>
        </p:txBody>
      </p:sp>
      <p:sp>
        <p:nvSpPr>
          <p:cNvPr id="3" name="Объект 2"/>
          <p:cNvSpPr>
            <a:spLocks noGrp="1"/>
          </p:cNvSpPr>
          <p:nvPr>
            <p:ph sz="quarter" idx="1"/>
          </p:nvPr>
        </p:nvSpPr>
        <p:spPr>
          <a:xfrm>
            <a:off x="755576" y="1556792"/>
            <a:ext cx="7772400" cy="4572000"/>
          </a:xfrm>
        </p:spPr>
        <p:txBody>
          <a:bodyPr>
            <a:normAutofit fontScale="92500" lnSpcReduction="10000"/>
          </a:bodyPr>
          <a:lstStyle/>
          <a:p>
            <a:r>
              <a:rPr lang="en-US" i="1" dirty="0">
                <a:solidFill>
                  <a:srgbClr val="00B050"/>
                </a:solidFill>
              </a:rPr>
              <a:t>The words of the bull and the bee - the same root.</a:t>
            </a:r>
          </a:p>
          <a:p>
            <a:r>
              <a:rPr lang="en-US" i="1" dirty="0">
                <a:solidFill>
                  <a:srgbClr val="00B050"/>
                </a:solidFill>
              </a:rPr>
              <a:t>Until the XIV century in Russia all indecent words called "ridiculous verbs."</a:t>
            </a:r>
          </a:p>
          <a:p>
            <a:r>
              <a:rPr lang="en-US" i="1" dirty="0">
                <a:solidFill>
                  <a:srgbClr val="00B050"/>
                </a:solidFill>
              </a:rPr>
              <a:t>Word is the longest respectively pretext. It consists of 14 letters. The longest particle exclusively - on the letter short.</a:t>
            </a:r>
          </a:p>
          <a:p>
            <a:r>
              <a:rPr lang="en-US" i="1" dirty="0">
                <a:solidFill>
                  <a:srgbClr val="00B050"/>
                </a:solidFill>
              </a:rPr>
              <a:t>In Russian, there are so-called defective verb. Sometimes the verb do not have any form, and this is due to the laws of euphony. For example: to win. He wins, you win ... I win? I will run? defeated? Philologists suggest using replacement design "I win" or "become a winner." Because the shape of the 1st person singular, not the verb is "insufficient."</a:t>
            </a:r>
          </a:p>
          <a:p>
            <a:r>
              <a:rPr lang="en-US" i="1" dirty="0">
                <a:solidFill>
                  <a:srgbClr val="00B050"/>
                </a:solidFill>
              </a:rPr>
              <a:t>English for successful mastering the difficult phrase "I love you" are mnemonics «yellow-blue bus».</a:t>
            </a:r>
            <a:endParaRPr lang="ru-RU" i="1" dirty="0">
              <a:solidFill>
                <a:srgbClr val="00B050"/>
              </a:solidFill>
            </a:endParaRPr>
          </a:p>
        </p:txBody>
      </p:sp>
    </p:spTree>
    <p:extLst>
      <p:ext uri="{BB962C8B-B14F-4D97-AF65-F5344CB8AC3E}">
        <p14:creationId xmlns:p14="http://schemas.microsoft.com/office/powerpoint/2010/main" val="1161589911"/>
      </p:ext>
    </p:extLst>
  </p:cSld>
  <p:clrMapOvr>
    <a:masterClrMapping/>
  </p:clrMapOvr>
  <mc:AlternateContent xmlns:mc="http://schemas.openxmlformats.org/markup-compatibility/2006">
    <mc:Choice xmlns:p14="http://schemas.microsoft.com/office/powerpoint/2010/main" Requires="p14">
      <p:transition spd="slow" p14:dur="1400">
        <p14:ripple/>
      </p:transition>
    </mc:Choice>
    <mc:Fallback>
      <p:transition spd="slow">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en-US" sz="2800" dirty="0" smtClean="0">
                <a:solidFill>
                  <a:schemeClr val="tx1"/>
                </a:solidFill>
              </a:rPr>
              <a:t>    The </a:t>
            </a:r>
            <a:r>
              <a:rPr lang="en-US" sz="2800" dirty="0">
                <a:solidFill>
                  <a:schemeClr val="tx1"/>
                </a:solidFill>
              </a:rPr>
              <a:t>role of the Russian language in the world</a:t>
            </a:r>
            <a:endParaRPr lang="ru-RU" sz="2800" dirty="0">
              <a:solidFill>
                <a:schemeClr val="tx1"/>
              </a:solidFill>
            </a:endParaRPr>
          </a:p>
        </p:txBody>
      </p:sp>
      <p:sp>
        <p:nvSpPr>
          <p:cNvPr id="3" name="Объект 2"/>
          <p:cNvSpPr>
            <a:spLocks noGrp="1"/>
          </p:cNvSpPr>
          <p:nvPr>
            <p:ph sz="quarter" idx="1"/>
          </p:nvPr>
        </p:nvSpPr>
        <p:spPr>
          <a:xfrm>
            <a:off x="899592" y="1628800"/>
            <a:ext cx="7772400" cy="4572000"/>
          </a:xfrm>
        </p:spPr>
        <p:txBody>
          <a:bodyPr>
            <a:normAutofit lnSpcReduction="10000"/>
          </a:bodyPr>
          <a:lstStyle/>
          <a:p>
            <a:r>
              <a:rPr lang="en-US" i="1" dirty="0">
                <a:solidFill>
                  <a:srgbClr val="7030A0"/>
                </a:solidFill>
              </a:rPr>
              <a:t>In a modern society in Russia Russian language plays an important role as the national language, and the official language of interethnic communication. An equally important role of the Russian language in the world: it is the international language (one of the six official and working languages ​​of the United Nations).</a:t>
            </a:r>
          </a:p>
          <a:p>
            <a:r>
              <a:rPr lang="en-US" i="1" dirty="0">
                <a:solidFill>
                  <a:srgbClr val="7030A0"/>
                </a:solidFill>
              </a:rPr>
              <a:t>In modern society, the Russian language are paying a lot of attention. Caring Society of the language expressed in its codification, </a:t>
            </a:r>
            <a:r>
              <a:rPr lang="en-US" i="1" dirty="0" err="1">
                <a:solidFill>
                  <a:srgbClr val="7030A0"/>
                </a:solidFill>
              </a:rPr>
              <a:t>ie</a:t>
            </a:r>
            <a:r>
              <a:rPr lang="en-US" i="1" dirty="0">
                <a:solidFill>
                  <a:srgbClr val="7030A0"/>
                </a:solidFill>
              </a:rPr>
              <a:t> in the ordering of linguistic phenomena in a single set of rules.</a:t>
            </a:r>
          </a:p>
          <a:p>
            <a:r>
              <a:rPr lang="en-US" i="1" dirty="0">
                <a:solidFill>
                  <a:srgbClr val="7030A0"/>
                </a:solidFill>
              </a:rPr>
              <a:t>Russian language is incredibly diverse. Authors have always enjoyed a huge amount of expressive means existing in the Russian language.</a:t>
            </a:r>
            <a:endParaRPr lang="ru-RU" i="1" dirty="0">
              <a:solidFill>
                <a:srgbClr val="7030A0"/>
              </a:solidFill>
            </a:endParaRPr>
          </a:p>
        </p:txBody>
      </p:sp>
    </p:spTree>
    <p:extLst>
      <p:ext uri="{BB962C8B-B14F-4D97-AF65-F5344CB8AC3E}">
        <p14:creationId xmlns:p14="http://schemas.microsoft.com/office/powerpoint/2010/main" val="37785194"/>
      </p:ext>
    </p:extLst>
  </p:cSld>
  <p:clrMapOvr>
    <a:masterClrMapping/>
  </p:clrMapOvr>
  <p:transition spd="slow">
    <p:randomBar dir="vert"/>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99592" y="21366"/>
            <a:ext cx="7772400" cy="1143000"/>
          </a:xfrm>
        </p:spPr>
        <p:txBody>
          <a:bodyPr>
            <a:normAutofit/>
          </a:bodyPr>
          <a:lstStyle/>
          <a:p>
            <a:r>
              <a:rPr lang="en-US" sz="2800" dirty="0" smtClean="0">
                <a:solidFill>
                  <a:srgbClr val="CE0022"/>
                </a:solidFill>
              </a:rPr>
              <a:t> Reasons </a:t>
            </a:r>
            <a:r>
              <a:rPr lang="en-US" sz="2800" dirty="0">
                <a:solidFill>
                  <a:srgbClr val="CE0022"/>
                </a:solidFill>
              </a:rPr>
              <a:t>for learning a foreign language RUSSIAN</a:t>
            </a:r>
            <a:endParaRPr lang="ru-RU" sz="2800" dirty="0">
              <a:solidFill>
                <a:srgbClr val="CE0022"/>
              </a:solidFill>
            </a:endParaRPr>
          </a:p>
        </p:txBody>
      </p:sp>
      <p:sp>
        <p:nvSpPr>
          <p:cNvPr id="3" name="Объект 2"/>
          <p:cNvSpPr>
            <a:spLocks noGrp="1"/>
          </p:cNvSpPr>
          <p:nvPr>
            <p:ph sz="quarter" idx="1"/>
          </p:nvPr>
        </p:nvSpPr>
        <p:spPr/>
        <p:txBody>
          <a:bodyPr>
            <a:normAutofit fontScale="92500"/>
          </a:bodyPr>
          <a:lstStyle/>
          <a:p>
            <a:r>
              <a:rPr lang="en-US" i="1" dirty="0">
                <a:solidFill>
                  <a:srgbClr val="FF00FF"/>
                </a:solidFill>
              </a:rPr>
              <a:t>Many people are fascinated by Russian literature, who want to read Dostoevsky and Tolstoy in the original.</a:t>
            </a:r>
          </a:p>
          <a:p>
            <a:r>
              <a:rPr lang="en-US" i="1" dirty="0">
                <a:solidFill>
                  <a:srgbClr val="FF00FF"/>
                </a:solidFill>
              </a:rPr>
              <a:t>Russian language is difficult to learn, and therefore, the choice of Russian as a foreign language shows ambition, remarkable intelligence and perseverance of the student.</a:t>
            </a:r>
          </a:p>
          <a:p>
            <a:r>
              <a:rPr lang="en-US" i="1" dirty="0">
                <a:solidFill>
                  <a:srgbClr val="FF00FF"/>
                </a:solidFill>
              </a:rPr>
              <a:t>Since 1984, Professor John </a:t>
            </a:r>
            <a:r>
              <a:rPr lang="en-US" i="1" dirty="0" err="1">
                <a:solidFill>
                  <a:srgbClr val="FF00FF"/>
                </a:solidFill>
              </a:rPr>
              <a:t>Schillinger</a:t>
            </a:r>
            <a:r>
              <a:rPr lang="en-US" i="1" dirty="0">
                <a:solidFill>
                  <a:srgbClr val="FF00FF"/>
                </a:solidFill>
              </a:rPr>
              <a:t> collects statistics on the number of US students choosing Russian as a foreign language.</a:t>
            </a:r>
          </a:p>
          <a:p>
            <a:r>
              <a:rPr lang="en-US" i="1" dirty="0">
                <a:solidFill>
                  <a:srgbClr val="FF00FF"/>
                </a:solidFill>
              </a:rPr>
              <a:t>"The worse our relations are, the more students want to learn Russian"</a:t>
            </a:r>
          </a:p>
          <a:p>
            <a:r>
              <a:rPr lang="en-US" i="1" dirty="0">
                <a:solidFill>
                  <a:srgbClr val="FF00FF"/>
                </a:solidFill>
              </a:rPr>
              <a:t>- He says. According to his observations, during the Cold War in the United States it has been a surge of interest in Russian, which began to decline after the fall of the Iron Curtain</a:t>
            </a:r>
            <a:r>
              <a:rPr lang="en-US" dirty="0"/>
              <a:t>.</a:t>
            </a:r>
            <a:endParaRPr lang="ru-RU" dirty="0"/>
          </a:p>
        </p:txBody>
      </p:sp>
    </p:spTree>
    <p:extLst>
      <p:ext uri="{BB962C8B-B14F-4D97-AF65-F5344CB8AC3E}">
        <p14:creationId xmlns:p14="http://schemas.microsoft.com/office/powerpoint/2010/main" val="3159964199"/>
      </p:ext>
    </p:extLst>
  </p:cSld>
  <p:clrMapOvr>
    <a:masterClrMapping/>
  </p:clrMapOvr>
  <mc:AlternateContent xmlns:mc="http://schemas.openxmlformats.org/markup-compatibility/2006">
    <mc:Choice xmlns:p14="http://schemas.microsoft.com/office/powerpoint/2010/main" Requires="p14">
      <p:transition spd="slow" p14:dur="1400">
        <p14:doors dir="vert"/>
      </p:transition>
    </mc:Choice>
    <mc:Fallback>
      <p:transition spd="slow">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dirty="0"/>
          </a:p>
        </p:txBody>
      </p:sp>
      <p:sp>
        <p:nvSpPr>
          <p:cNvPr id="3" name="Объект 2"/>
          <p:cNvSpPr>
            <a:spLocks noGrp="1"/>
          </p:cNvSpPr>
          <p:nvPr>
            <p:ph sz="quarter" idx="1"/>
          </p:nvPr>
        </p:nvSpPr>
        <p:spPr/>
        <p:txBody>
          <a:bodyPr>
            <a:normAutofit/>
          </a:bodyPr>
          <a:lstStyle/>
          <a:p>
            <a:pPr marL="0" indent="0">
              <a:buNone/>
            </a:pPr>
            <a:r>
              <a:rPr lang="en-US" sz="7200" dirty="0" smtClean="0">
                <a:solidFill>
                  <a:srgbClr val="66FF99"/>
                </a:solidFill>
              </a:rPr>
              <a:t>To </a:t>
            </a:r>
            <a:r>
              <a:rPr lang="en-US" sz="7200" dirty="0">
                <a:solidFill>
                  <a:srgbClr val="66FF99"/>
                </a:solidFill>
              </a:rPr>
              <a:t>study the Russian language for foreigners need to use the site </a:t>
            </a:r>
            <a:r>
              <a:rPr lang="en-US" sz="7200" dirty="0" err="1" smtClean="0">
                <a:solidFill>
                  <a:srgbClr val="66FF99"/>
                </a:solidFill>
              </a:rPr>
              <a:t>Duolingo</a:t>
            </a:r>
            <a:r>
              <a:rPr lang="en-US" sz="7200" dirty="0" smtClean="0">
                <a:solidFill>
                  <a:srgbClr val="66FF99"/>
                </a:solidFill>
              </a:rPr>
              <a:t>!</a:t>
            </a:r>
            <a:endParaRPr lang="ru-RU" sz="7200" dirty="0">
              <a:solidFill>
                <a:srgbClr val="66FF99"/>
              </a:solidFill>
            </a:endParaRPr>
          </a:p>
        </p:txBody>
      </p:sp>
    </p:spTree>
    <p:extLst>
      <p:ext uri="{BB962C8B-B14F-4D97-AF65-F5344CB8AC3E}">
        <p14:creationId xmlns:p14="http://schemas.microsoft.com/office/powerpoint/2010/main" val="305251645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Справедливость">
  <a:themeElements>
    <a:clrScheme name="Справедливость">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Справедливость">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Справедливость">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Equity</Template>
  <TotalTime>38</TotalTime>
  <Words>569</Words>
  <Application>Microsoft Office PowerPoint</Application>
  <PresentationFormat>Экран (4:3)</PresentationFormat>
  <Paragraphs>26</Paragraphs>
  <Slides>6</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6</vt:i4>
      </vt:variant>
    </vt:vector>
  </HeadingPairs>
  <TitlesOfParts>
    <vt:vector size="7" baseType="lpstr">
      <vt:lpstr>Справедливость</vt:lpstr>
      <vt:lpstr>Project 3</vt:lpstr>
      <vt:lpstr>      Interesting facts about the Russian language</vt:lpstr>
      <vt:lpstr>Презентация PowerPoint</vt:lpstr>
      <vt:lpstr>    The role of the Russian language in the world</vt:lpstr>
      <vt:lpstr> Reasons for learning a foreign language RUSSIAN</vt:lpstr>
      <vt:lpstr>Презентация PowerPoint</vt:lpstr>
    </vt:vector>
  </TitlesOfParts>
  <Company>SPecialiST RePack</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Project 3</dc:title>
  <dc:creator>User</dc:creator>
  <cp:lastModifiedBy>User</cp:lastModifiedBy>
  <cp:revision>4</cp:revision>
  <dcterms:created xsi:type="dcterms:W3CDTF">2015-05-03T18:50:13Z</dcterms:created>
  <dcterms:modified xsi:type="dcterms:W3CDTF">2015-05-03T19:28:33Z</dcterms:modified>
</cp:coreProperties>
</file>