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9" r:id="rId4"/>
    <p:sldId id="258" r:id="rId5"/>
    <p:sldId id="260" r:id="rId6"/>
    <p:sldId id="261" r:id="rId7"/>
    <p:sldId id="262" r:id="rId8"/>
  </p:sldIdLst>
  <p:sldSz cx="10691813" cy="7559675"/>
  <p:notesSz cx="6858000" cy="9144000"/>
  <p:defaultTextStyle>
    <a:defPPr>
      <a:defRPr lang="en-US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2" d="100"/>
          <a:sy n="102" d="100"/>
        </p:scale>
        <p:origin x="1290" y="120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393710"/>
            <a:ext cx="9108358" cy="1620430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53" y="2329126"/>
            <a:ext cx="6348308" cy="1931917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1564" y="302738"/>
            <a:ext cx="2405658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91" y="302738"/>
            <a:ext cx="7038777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80" y="3071102"/>
            <a:ext cx="908804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80" y="1417423"/>
            <a:ext cx="9088041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1" y="1763925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005" y="1763925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91" y="7006699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036" y="7006699"/>
            <a:ext cx="338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466" y="7006699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7943" rtl="0" eaLnBrk="1" latinLnBrk="0" hangingPunct="1"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27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08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Имя прилагательное в загадках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7470" y="4335465"/>
            <a:ext cx="4556026" cy="1931917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Скрипка Мария 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3 – А класса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«Школы – лицея № 2»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 Евтушенко Р.Г.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http://stosharov.com.ua/image/data/special_price_countdown/98798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66669" y="1795450"/>
            <a:ext cx="2366828" cy="198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0254" y="109168"/>
            <a:ext cx="3551773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/>
              <a:t>Я – часть речи интересная,</a:t>
            </a:r>
            <a:endParaRPr lang="ru-RU" sz="2000" dirty="0"/>
          </a:p>
          <a:p>
            <a:r>
              <a:rPr lang="ru-RU" sz="2000" b="1" i="1" dirty="0"/>
              <a:t>Широко в миру известная: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i="1" dirty="0"/>
              <a:t>Опишу любой предмет –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i="1" dirty="0"/>
              <a:t>В этом равных со мной нет.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i="1" dirty="0"/>
              <a:t>Речь со мною выразительна,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i="1" dirty="0"/>
              <a:t>И точна и удивительна.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i="1" dirty="0"/>
              <a:t>Чтоб красиво говорить,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i="1" dirty="0"/>
              <a:t>Мною нужно дорожить.</a:t>
            </a:r>
          </a:p>
          <a:p>
            <a:pPr algn="r"/>
            <a:r>
              <a:rPr lang="ru-RU" sz="2000" b="1" i="1" dirty="0">
                <a:solidFill>
                  <a:srgbClr val="38761D"/>
                </a:solidFill>
              </a:rPr>
              <a:t>(</a:t>
            </a:r>
            <a:r>
              <a:rPr lang="ru-RU" sz="2000" b="1" i="1" u="sng" dirty="0">
                <a:solidFill>
                  <a:srgbClr val="38761D"/>
                </a:solidFill>
              </a:rPr>
              <a:t>Прилагательное</a:t>
            </a:r>
            <a:r>
              <a:rPr lang="ru-RU" sz="2000" b="1" i="1" dirty="0">
                <a:solidFill>
                  <a:srgbClr val="38761D"/>
                </a:solidFill>
              </a:rPr>
              <a:t>.)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2434" y="3347789"/>
            <a:ext cx="4012495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i="1" dirty="0"/>
              <a:t>Алый шёлковый платочек,</a:t>
            </a:r>
            <a:br>
              <a:rPr lang="ru-RU" sz="2000" i="1" dirty="0"/>
            </a:br>
            <a:r>
              <a:rPr lang="ru-RU" sz="2000" i="1" dirty="0"/>
              <a:t>Яркий сарафан в цветочек,</a:t>
            </a:r>
            <a:br>
              <a:rPr lang="ru-RU" sz="2000" i="1" dirty="0"/>
            </a:br>
            <a:r>
              <a:rPr lang="ru-RU" sz="2000" i="1" dirty="0"/>
              <a:t>Упирается рука</a:t>
            </a:r>
            <a:br>
              <a:rPr lang="ru-RU" sz="2000" i="1" dirty="0"/>
            </a:br>
            <a:r>
              <a:rPr lang="ru-RU" sz="2000" i="1" dirty="0"/>
              <a:t>В деревянные бока.</a:t>
            </a:r>
            <a:br>
              <a:rPr lang="ru-RU" sz="2000" i="1" dirty="0"/>
            </a:br>
            <a:r>
              <a:rPr lang="ru-RU" sz="2000" i="1" dirty="0"/>
              <a:t>А внутри секреты есть:</a:t>
            </a:r>
            <a:br>
              <a:rPr lang="ru-RU" sz="2000" i="1" dirty="0"/>
            </a:br>
            <a:r>
              <a:rPr lang="ru-RU" sz="2000" i="1" dirty="0"/>
              <a:t>Может-</a:t>
            </a:r>
            <a:r>
              <a:rPr lang="ru-RU" sz="2000" i="1" dirty="0"/>
              <a:t>-три, а </a:t>
            </a:r>
            <a:r>
              <a:rPr lang="ru-RU" sz="2000" i="1" dirty="0"/>
              <a:t>может шесть.</a:t>
            </a:r>
            <a:br>
              <a:rPr lang="ru-RU" sz="2000" i="1" dirty="0"/>
            </a:br>
            <a:r>
              <a:rPr lang="ru-RU" sz="2000" i="1" dirty="0"/>
              <a:t>Разрумянилась немножко.</a:t>
            </a:r>
            <a:br>
              <a:rPr lang="ru-RU" sz="2000" i="1" dirty="0"/>
            </a:br>
            <a:r>
              <a:rPr lang="ru-RU" sz="2000" i="1" dirty="0"/>
              <a:t>Это русская... </a:t>
            </a:r>
          </a:p>
        </p:txBody>
      </p:sp>
      <p:pic>
        <p:nvPicPr>
          <p:cNvPr id="1026" name="Picture 2" descr="http://kupimagic.ru/files/block/matryoshka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311" y="5395276"/>
            <a:ext cx="788557" cy="158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stosharov.com.ua/image/data/special_price_countdown/98798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97945" y="40818"/>
            <a:ext cx="2366828" cy="198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81217" y="2158599"/>
            <a:ext cx="4753915" cy="14852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63" i="1" dirty="0"/>
              <a:t>Красные двери в пещере моей,</a:t>
            </a:r>
            <a:br>
              <a:rPr lang="ru-RU" sz="2263" i="1" dirty="0"/>
            </a:br>
            <a:r>
              <a:rPr lang="ru-RU" sz="2263" i="1" dirty="0"/>
              <a:t>Белые звери сидят у дверей.</a:t>
            </a:r>
            <a:br>
              <a:rPr lang="ru-RU" sz="2263" i="1" dirty="0"/>
            </a:br>
            <a:r>
              <a:rPr lang="ru-RU" sz="2263" i="1" dirty="0"/>
              <a:t>И мясо и хлеб — всю добычу мою</a:t>
            </a:r>
            <a:br>
              <a:rPr lang="ru-RU" sz="2263" i="1" dirty="0"/>
            </a:br>
            <a:r>
              <a:rPr lang="ru-RU" sz="2263" i="1" dirty="0"/>
              <a:t>Я с радостью белым зверям отдаю!</a:t>
            </a:r>
          </a:p>
        </p:txBody>
      </p:sp>
      <p:pic>
        <p:nvPicPr>
          <p:cNvPr id="1030" name="Picture 6" descr="http://www.clipartbest.com/cliparts/Kin/o7z/Kino7zB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059" y="1159080"/>
            <a:ext cx="2264862" cy="10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85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64411" y="4097339"/>
            <a:ext cx="4160083" cy="17209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646" i="1" dirty="0"/>
              <a:t>На окне, на полке </a:t>
            </a:r>
            <a:br>
              <a:rPr lang="ru-RU" sz="2646" i="1" dirty="0"/>
            </a:br>
            <a:r>
              <a:rPr lang="ru-RU" sz="2646" i="1" dirty="0"/>
              <a:t>Выросли иголки </a:t>
            </a:r>
            <a:br>
              <a:rPr lang="ru-RU" sz="2646" i="1" dirty="0"/>
            </a:br>
            <a:r>
              <a:rPr lang="ru-RU" sz="2646" i="1" dirty="0"/>
              <a:t>Да цветки атласные - </a:t>
            </a:r>
            <a:br>
              <a:rPr lang="ru-RU" sz="2646" i="1" dirty="0"/>
            </a:br>
            <a:r>
              <a:rPr lang="ru-RU" sz="2646" i="1" dirty="0"/>
              <a:t>Алые и красные.</a:t>
            </a:r>
          </a:p>
        </p:txBody>
      </p:sp>
      <p:pic>
        <p:nvPicPr>
          <p:cNvPr id="2052" name="Picture 4" descr="http://clipartist.net/social/clipartist.net/C/cactus-999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464" y="2297745"/>
            <a:ext cx="1777742" cy="198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4659" y="3160923"/>
            <a:ext cx="4603778" cy="17209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46" i="1" dirty="0"/>
              <a:t>Жёлтые, пушистые</a:t>
            </a:r>
            <a:br>
              <a:rPr lang="ru-RU" sz="2646" i="1" dirty="0"/>
            </a:br>
            <a:r>
              <a:rPr lang="ru-RU" sz="2646" i="1" dirty="0"/>
              <a:t>Шарики душистые.</a:t>
            </a:r>
            <a:br>
              <a:rPr lang="ru-RU" sz="2646" i="1" dirty="0"/>
            </a:br>
            <a:r>
              <a:rPr lang="ru-RU" sz="2646" i="1" dirty="0"/>
              <a:t>Их укроет от мороза</a:t>
            </a:r>
            <a:br>
              <a:rPr lang="ru-RU" sz="2646" i="1" dirty="0"/>
            </a:br>
            <a:r>
              <a:rPr lang="ru-RU" sz="2646" i="1" dirty="0"/>
              <a:t>В своих веточках ...</a:t>
            </a:r>
          </a:p>
        </p:txBody>
      </p:sp>
      <p:pic>
        <p:nvPicPr>
          <p:cNvPr id="2054" name="Picture 6" descr="http://www.playcast.ru/uploads/2016/02/24/174901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19" y="4484234"/>
            <a:ext cx="1898724" cy="158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tosharov.com.ua/image/data/special_price_countdown/98798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5922" y="78706"/>
            <a:ext cx="2366828" cy="198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97756" y="604818"/>
            <a:ext cx="5039783" cy="1720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646" i="1" dirty="0"/>
              <a:t>Нам запах свежести лесной </a:t>
            </a:r>
            <a:br>
              <a:rPr lang="ru-RU" sz="2646" i="1" dirty="0"/>
            </a:br>
            <a:r>
              <a:rPr lang="ru-RU" sz="2646" i="1" dirty="0"/>
              <a:t>Приносит позднею весной </a:t>
            </a:r>
            <a:br>
              <a:rPr lang="ru-RU" sz="2646" i="1" dirty="0"/>
            </a:br>
            <a:r>
              <a:rPr lang="ru-RU" sz="2646" i="1" dirty="0"/>
              <a:t>Цветок душистый, нежный, </a:t>
            </a:r>
            <a:br>
              <a:rPr lang="ru-RU" sz="2646" i="1" dirty="0"/>
            </a:br>
            <a:r>
              <a:rPr lang="ru-RU" sz="2646" i="1" dirty="0"/>
              <a:t>Из кисти белоснежной.</a:t>
            </a:r>
          </a:p>
        </p:txBody>
      </p:sp>
      <p:pic>
        <p:nvPicPr>
          <p:cNvPr id="2058" name="Picture 10" descr="http://storage.ruelsoft.org/storage/file/get/14299112141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404" y="1549585"/>
            <a:ext cx="1557875" cy="198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34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5883" y="298067"/>
            <a:ext cx="5039783" cy="1720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646" i="1" dirty="0"/>
              <a:t>Хожу в пушистой шубе,</a:t>
            </a:r>
            <a:br>
              <a:rPr lang="ru-RU" sz="2646" i="1" dirty="0"/>
            </a:br>
            <a:r>
              <a:rPr lang="ru-RU" sz="2646" i="1" dirty="0"/>
              <a:t>Живу в густом лесу.</a:t>
            </a:r>
            <a:br>
              <a:rPr lang="ru-RU" sz="2646" i="1" dirty="0"/>
            </a:br>
            <a:r>
              <a:rPr lang="ru-RU" sz="2646" i="1" dirty="0"/>
              <a:t>В дупле на старом дубе</a:t>
            </a:r>
            <a:br>
              <a:rPr lang="ru-RU" sz="2646" i="1" dirty="0"/>
            </a:br>
            <a:r>
              <a:rPr lang="ru-RU" sz="2646" i="1" dirty="0"/>
              <a:t>Орешки я грызу.</a:t>
            </a:r>
          </a:p>
        </p:txBody>
      </p:sp>
      <p:pic>
        <p:nvPicPr>
          <p:cNvPr id="3074" name="Picture 2" descr="http://s4.pic4you.ru/y2014/09-25/12216/46127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80" y="1036243"/>
            <a:ext cx="1778908" cy="198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8760" y="2731955"/>
            <a:ext cx="3690400" cy="1720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46" i="1" dirty="0"/>
              <a:t>Рыжая плутовка,</a:t>
            </a:r>
            <a:br>
              <a:rPr lang="ru-RU" sz="2646" i="1" dirty="0"/>
            </a:br>
            <a:r>
              <a:rPr lang="ru-RU" sz="2646" i="1" dirty="0"/>
              <a:t>Хитрая да ловкая,</a:t>
            </a:r>
            <a:br>
              <a:rPr lang="ru-RU" sz="2646" i="1" dirty="0"/>
            </a:br>
            <a:r>
              <a:rPr lang="ru-RU" sz="2646" i="1" dirty="0"/>
              <a:t>В сарай попала,</a:t>
            </a:r>
            <a:br>
              <a:rPr lang="ru-RU" sz="2646" i="1" dirty="0"/>
            </a:br>
            <a:r>
              <a:rPr lang="ru-RU" sz="2646" i="1" dirty="0"/>
              <a:t>Кур пересчитала.</a:t>
            </a:r>
          </a:p>
        </p:txBody>
      </p:sp>
      <p:pic>
        <p:nvPicPr>
          <p:cNvPr id="3076" name="Picture 4" descr="http://dutsadok.com.ua/clipart/zhivotnye/lisich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7132" y="4462214"/>
            <a:ext cx="1798347" cy="198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52151" y="4968698"/>
            <a:ext cx="3810023" cy="1720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46" i="1" dirty="0"/>
              <a:t>Маленький рост, </a:t>
            </a:r>
            <a:endParaRPr lang="ru-RU" sz="2646" i="1" dirty="0"/>
          </a:p>
          <a:p>
            <a:r>
              <a:rPr lang="ru-RU" sz="2646" i="1" dirty="0"/>
              <a:t>длинный </a:t>
            </a:r>
            <a:r>
              <a:rPr lang="ru-RU" sz="2646" i="1" dirty="0"/>
              <a:t>хвост, </a:t>
            </a:r>
            <a:endParaRPr lang="ru-RU" sz="2646" i="1" dirty="0"/>
          </a:p>
          <a:p>
            <a:r>
              <a:rPr lang="ru-RU" sz="2646" i="1" dirty="0"/>
              <a:t>серая </a:t>
            </a:r>
            <a:r>
              <a:rPr lang="ru-RU" sz="2646" i="1" dirty="0"/>
              <a:t>шубка, </a:t>
            </a:r>
            <a:endParaRPr lang="ru-RU" sz="2646" i="1" dirty="0"/>
          </a:p>
          <a:p>
            <a:r>
              <a:rPr lang="ru-RU" sz="2646" i="1" dirty="0"/>
              <a:t>острые </a:t>
            </a:r>
            <a:r>
              <a:rPr lang="ru-RU" sz="2646" i="1" dirty="0"/>
              <a:t>зубки</a:t>
            </a:r>
          </a:p>
        </p:txBody>
      </p:sp>
      <p:pic>
        <p:nvPicPr>
          <p:cNvPr id="3078" name="Picture 6" descr="http://static2.keep4u.ru/2013/07/22/f4daada3389e5ccf8fe4c697183136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362">
            <a:off x="6779551" y="5576876"/>
            <a:ext cx="2792006" cy="198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stosharov.com.ua/image/data/special_price_countdown/98798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8326" y="62111"/>
            <a:ext cx="1893462" cy="158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9653" y="2893456"/>
            <a:ext cx="5039783" cy="17209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646" i="1" dirty="0"/>
              <a:t>Ушки чуткие торчком,</a:t>
            </a:r>
            <a:br>
              <a:rPr lang="ru-RU" sz="2646" i="1" dirty="0"/>
            </a:br>
            <a:r>
              <a:rPr lang="ru-RU" sz="2646" i="1" dirty="0"/>
              <a:t>Хвост взлохмаченный крючком, </a:t>
            </a:r>
            <a:br>
              <a:rPr lang="ru-RU" sz="2646" i="1" dirty="0"/>
            </a:br>
            <a:r>
              <a:rPr lang="ru-RU" sz="2646" i="1" dirty="0"/>
              <a:t>В дом чужого не пущу,</a:t>
            </a:r>
            <a:br>
              <a:rPr lang="ru-RU" sz="2646" i="1" dirty="0"/>
            </a:br>
            <a:r>
              <a:rPr lang="ru-RU" sz="2646" i="1" dirty="0"/>
              <a:t>Без хозяина грущу.</a:t>
            </a:r>
          </a:p>
        </p:txBody>
      </p:sp>
      <p:pic>
        <p:nvPicPr>
          <p:cNvPr id="3080" name="Picture 8" descr="http://4.bp.blogspot.com/-nQLBGuIMyes/VIKnAUIfRuI/AAAAAAAArC0/6Cc1Eaw50KY/s1600/Painted_Cute_Puppy_PNG_Clipart_c518e6b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558" flipH="1">
            <a:off x="7376182" y="1754805"/>
            <a:ext cx="2255536" cy="158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859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1850" y="1885913"/>
            <a:ext cx="5198014" cy="17209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46" i="1" dirty="0"/>
              <a:t>Он живёт на тихой горке.</a:t>
            </a:r>
          </a:p>
          <a:p>
            <a:r>
              <a:rPr lang="ru-RU" sz="2646" i="1" dirty="0"/>
              <a:t>Он прозрачный, чистый, звонкий.</a:t>
            </a:r>
          </a:p>
          <a:p>
            <a:r>
              <a:rPr lang="ru-RU" sz="2646" i="1" dirty="0"/>
              <a:t>Побежал на встречу к маме –</a:t>
            </a:r>
          </a:p>
          <a:p>
            <a:r>
              <a:rPr lang="ru-RU" sz="2646" i="1" dirty="0"/>
              <a:t>Речке с чудо-берегами…</a:t>
            </a:r>
          </a:p>
        </p:txBody>
      </p:sp>
      <p:pic>
        <p:nvPicPr>
          <p:cNvPr id="5122" name="Picture 2" descr="http://img-fotki.yandex.ru/get/3711/47407354.8c1/0_102c0e_5ee4e1f9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50" y="15563"/>
            <a:ext cx="3501324" cy="187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stosharov.com.ua/image/data/special_price_countdown/98798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6836" y="-102849"/>
            <a:ext cx="1893462" cy="158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338" y="4018140"/>
            <a:ext cx="5039783" cy="906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646" i="1" dirty="0"/>
              <a:t>Сам алый, сахарный, </a:t>
            </a:r>
          </a:p>
          <a:p>
            <a:r>
              <a:rPr lang="ru-RU" sz="2646" i="1" dirty="0"/>
              <a:t>Кафтан зелёный, бархатный</a:t>
            </a:r>
            <a:r>
              <a:rPr lang="ru-RU" sz="2263" dirty="0">
                <a:solidFill>
                  <a:srgbClr val="000000"/>
                </a:solidFill>
              </a:rPr>
              <a:t>.</a:t>
            </a:r>
            <a:endParaRPr lang="ru-RU" sz="2263" dirty="0"/>
          </a:p>
        </p:txBody>
      </p:sp>
      <p:pic>
        <p:nvPicPr>
          <p:cNvPr id="5124" name="Picture 4" descr="http://clipartmania.ru/uploads/gallery/main/84/watermelone-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543" y="5219997"/>
            <a:ext cx="1618315" cy="158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338" y="519719"/>
            <a:ext cx="4206901" cy="1720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46" i="1" dirty="0"/>
              <a:t>Медведи так любят её</a:t>
            </a:r>
            <a:r>
              <a:rPr lang="ru-RU" sz="2646" i="1" dirty="0"/>
              <a:t>,</a:t>
            </a:r>
          </a:p>
          <a:p>
            <a:r>
              <a:rPr lang="ru-RU" sz="2646" i="1" dirty="0"/>
              <a:t> </a:t>
            </a:r>
            <a:r>
              <a:rPr lang="ru-RU" sz="2646" i="1" dirty="0"/>
              <a:t>и не диво:</a:t>
            </a:r>
          </a:p>
          <a:p>
            <a:r>
              <a:rPr lang="ru-RU" sz="2646" i="1" dirty="0"/>
              <a:t>Душистая, </a:t>
            </a:r>
            <a:r>
              <a:rPr lang="ru-RU" sz="2646" i="1" dirty="0"/>
              <a:t>сладкая</a:t>
            </a:r>
          </a:p>
          <a:p>
            <a:r>
              <a:rPr lang="ru-RU" sz="2646" i="1" dirty="0"/>
              <a:t> </a:t>
            </a:r>
            <a:r>
              <a:rPr lang="ru-RU" sz="2646" i="1" dirty="0"/>
              <a:t>и – красивая!</a:t>
            </a:r>
          </a:p>
        </p:txBody>
      </p:sp>
      <p:pic>
        <p:nvPicPr>
          <p:cNvPr id="5126" name="Picture 6" descr="http://png-images.ru/wp-content/uploads/2014/11/raspberry_PNG505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359" y="1811804"/>
            <a:ext cx="185769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49962" y="4313339"/>
            <a:ext cx="4499031" cy="906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46" i="1" dirty="0">
                <a:solidFill>
                  <a:schemeClr val="dk1"/>
                </a:solidFill>
              </a:rPr>
              <a:t>Этот длинный рыжий нос</a:t>
            </a:r>
          </a:p>
          <a:p>
            <a:r>
              <a:rPr lang="ru-RU" sz="2646" i="1" dirty="0">
                <a:solidFill>
                  <a:schemeClr val="dk1"/>
                </a:solidFill>
              </a:rPr>
              <a:t>По макушку в землю врос.</a:t>
            </a:r>
          </a:p>
        </p:txBody>
      </p:sp>
      <p:pic>
        <p:nvPicPr>
          <p:cNvPr id="5128" name="Picture 8" descr="http://img-fotki.yandex.ru/get/4123/16969765.df/0_6f3ca_c9d4ffd1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5922">
            <a:off x="7715760" y="4970004"/>
            <a:ext cx="140085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414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ыгнутая влево стрелка 15"/>
          <p:cNvSpPr/>
          <p:nvPr/>
        </p:nvSpPr>
        <p:spPr>
          <a:xfrm rot="21023148" flipH="1">
            <a:off x="4560811" y="3695876"/>
            <a:ext cx="451208" cy="153235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 rot="20282574">
            <a:off x="2616316" y="2444542"/>
            <a:ext cx="451208" cy="148977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20282574">
            <a:off x="262159" y="1193116"/>
            <a:ext cx="451208" cy="148977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7354" y="799553"/>
            <a:ext cx="5472608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dk1"/>
                </a:solidFill>
              </a:rPr>
              <a:t>Маленький, усатенький, усатенький</a:t>
            </a:r>
            <a:r>
              <a:rPr lang="ru-RU" sz="2000" i="1" dirty="0" smtClean="0">
                <a:solidFill>
                  <a:schemeClr val="dk1"/>
                </a:solidFill>
              </a:rPr>
              <a:t>,</a:t>
            </a:r>
          </a:p>
          <a:p>
            <a:r>
              <a:rPr lang="ru-RU" sz="2000" i="1" dirty="0" smtClean="0">
                <a:solidFill>
                  <a:schemeClr val="dk1"/>
                </a:solidFill>
              </a:rPr>
              <a:t>мохнатенький</a:t>
            </a:r>
            <a:r>
              <a:rPr lang="ru-RU" sz="2000" i="1" dirty="0">
                <a:solidFill>
                  <a:schemeClr val="dk1"/>
                </a:solidFill>
              </a:rPr>
              <a:t>, со спинкой </a:t>
            </a:r>
            <a:r>
              <a:rPr lang="ru-RU" sz="2000" i="1" dirty="0" err="1">
                <a:solidFill>
                  <a:schemeClr val="dk1"/>
                </a:solidFill>
              </a:rPr>
              <a:t>полосатенькой</a:t>
            </a:r>
            <a:endParaRPr lang="ru-RU" sz="2000" i="1" dirty="0">
              <a:solidFill>
                <a:schemeClr val="dk1"/>
              </a:solidFill>
            </a:endParaRPr>
          </a:p>
        </p:txBody>
      </p:sp>
      <p:pic>
        <p:nvPicPr>
          <p:cNvPr id="6146" name="Picture 2" descr="http://static2.keep4u.ru/2012/10/19/d7bf7dbe6b0d3fec8af387327de15d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62" y="457080"/>
            <a:ext cx="162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3418" y="1906475"/>
            <a:ext cx="597666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dk1"/>
                </a:solidFill>
              </a:rPr>
              <a:t>На зелёной хрупкой ножке вырос шарик у дорожки. </a:t>
            </a:r>
            <a:r>
              <a:rPr lang="ru-RU" sz="2000" i="1" dirty="0" err="1">
                <a:solidFill>
                  <a:schemeClr val="dk1"/>
                </a:solidFill>
              </a:rPr>
              <a:t>Ветерочек</a:t>
            </a:r>
            <a:r>
              <a:rPr lang="ru-RU" sz="2000" i="1" dirty="0">
                <a:solidFill>
                  <a:schemeClr val="dk1"/>
                </a:solidFill>
              </a:rPr>
              <a:t> прошуршал и развеял этот шар.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7394" y="155723"/>
            <a:ext cx="838869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b="1" i="1" dirty="0" smtClean="0">
                <a:solidFill>
                  <a:srgbClr val="FF0000"/>
                </a:solidFill>
              </a:rPr>
              <a:t>РАЗГАДАЙТЕ КЛЮЧЕВОЕ СЛОВО (оно в начальных буквах разгадок)</a:t>
            </a:r>
            <a:endParaRPr lang="ru-RU" sz="1800" b="1" i="1" dirty="0">
              <a:solidFill>
                <a:srgbClr val="FF0000"/>
              </a:solidFill>
            </a:endParaRPr>
          </a:p>
        </p:txBody>
      </p:sp>
      <p:pic>
        <p:nvPicPr>
          <p:cNvPr id="6148" name="Picture 4" descr="http://s57.radikal.ru/i156/1105/f7/a81dfa45527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364" y="1344379"/>
            <a:ext cx="160873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29682" y="3399576"/>
            <a:ext cx="4056944" cy="4082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i="1" dirty="0">
                <a:solidFill>
                  <a:schemeClr val="dk1"/>
                </a:solidFill>
              </a:rPr>
              <a:t>Черная корова весь мир поборола</a:t>
            </a:r>
          </a:p>
        </p:txBody>
      </p:sp>
      <p:pic>
        <p:nvPicPr>
          <p:cNvPr id="6150" name="Picture 6" descr="http://cur.glitter-graphics.net/pub/3059/3059962wbpyuc62s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731" y="2929043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486" y="4333340"/>
            <a:ext cx="4183931" cy="13560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dk1"/>
                </a:solidFill>
              </a:rPr>
              <a:t>Парень слез с любимой печки, </a:t>
            </a:r>
          </a:p>
          <a:p>
            <a:r>
              <a:rPr lang="ru-RU" sz="2000" i="1" dirty="0">
                <a:solidFill>
                  <a:schemeClr val="dk1"/>
                </a:solidFill>
              </a:rPr>
              <a:t>За водой поплёлся к речке, </a:t>
            </a:r>
          </a:p>
          <a:p>
            <a:r>
              <a:rPr lang="ru-RU" sz="2000" i="1" dirty="0">
                <a:solidFill>
                  <a:schemeClr val="dk1"/>
                </a:solidFill>
              </a:rPr>
              <a:t>Щуку в проруби поймал </a:t>
            </a:r>
          </a:p>
          <a:p>
            <a:r>
              <a:rPr lang="ru-RU" sz="2000" i="1" dirty="0">
                <a:solidFill>
                  <a:schemeClr val="dk1"/>
                </a:solidFill>
              </a:rPr>
              <a:t>И с тех пор забот не знал. </a:t>
            </a:r>
          </a:p>
        </p:txBody>
      </p:sp>
      <p:pic>
        <p:nvPicPr>
          <p:cNvPr id="6152" name="Picture 8" descr="http://www.playing-field.ru/img/2015/052004/524548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3627">
            <a:off x="1346374" y="3133840"/>
            <a:ext cx="132271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070122" y="4787949"/>
            <a:ext cx="4875952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i="1" dirty="0"/>
              <a:t>Был белый дом</a:t>
            </a:r>
            <a:r>
              <a:rPr lang="ru-RU" sz="2000" i="1" dirty="0"/>
              <a:t>, Чудесный </a:t>
            </a:r>
            <a:r>
              <a:rPr lang="ru-RU" sz="2000" i="1" dirty="0"/>
              <a:t>дом,</a:t>
            </a:r>
            <a:br>
              <a:rPr lang="ru-RU" sz="2000" i="1" dirty="0"/>
            </a:br>
            <a:r>
              <a:rPr lang="ru-RU" sz="2000" i="1" dirty="0"/>
              <a:t>И что-то застучало в нём.</a:t>
            </a:r>
            <a:br>
              <a:rPr lang="ru-RU" sz="2000" i="1" dirty="0"/>
            </a:br>
            <a:r>
              <a:rPr lang="ru-RU" sz="2000" i="1" dirty="0"/>
              <a:t>И он разбился, и оттуда</a:t>
            </a:r>
            <a:br>
              <a:rPr lang="ru-RU" sz="2000" i="1" dirty="0"/>
            </a:br>
            <a:r>
              <a:rPr lang="ru-RU" sz="2000" i="1" dirty="0"/>
              <a:t>Живое выбежало чудо —</a:t>
            </a:r>
            <a:br>
              <a:rPr lang="ru-RU" sz="2000" i="1" dirty="0"/>
            </a:br>
            <a:r>
              <a:rPr lang="ru-RU" sz="2000" i="1" dirty="0"/>
              <a:t>Такое тёплое, </a:t>
            </a:r>
            <a:r>
              <a:rPr lang="ru-RU" sz="2000" i="1" dirty="0"/>
              <a:t>такое </a:t>
            </a:r>
            <a:endParaRPr lang="ru-RU" sz="2000" i="1" dirty="0" smtClean="0"/>
          </a:p>
          <a:p>
            <a:r>
              <a:rPr lang="ru-RU" sz="2000" i="1" dirty="0" smtClean="0"/>
              <a:t>пушистое </a:t>
            </a:r>
            <a:r>
              <a:rPr lang="ru-RU" sz="2000" i="1" dirty="0"/>
              <a:t>и золотое</a:t>
            </a:r>
          </a:p>
        </p:txBody>
      </p:sp>
      <p:pic>
        <p:nvPicPr>
          <p:cNvPr id="13" name="Picture 4" descr="http://www.veryicon.com/icon/png/Animal/Cute%20Chicken/chicken%20egg%20shell%20top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" r="17028"/>
          <a:stretch/>
        </p:blipFill>
        <p:spPr bwMode="auto">
          <a:xfrm>
            <a:off x="7866186" y="5138379"/>
            <a:ext cx="1595808" cy="198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Выгнутая влево стрелка 16"/>
          <p:cNvSpPr/>
          <p:nvPr/>
        </p:nvSpPr>
        <p:spPr>
          <a:xfrm rot="18649495">
            <a:off x="4175564" y="5533333"/>
            <a:ext cx="468462" cy="154661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0083"/>
      </p:ext>
    </p:extLst>
  </p:cSld>
  <p:clrMapOvr>
    <a:masterClrMapping/>
  </p:clrMapOvr>
</p:sld>
</file>

<file path=ppt/theme/theme1.xml><?xml version="1.0" encoding="utf-8"?>
<a:theme xmlns:a="http://schemas.openxmlformats.org/drawingml/2006/main" name="4_aksesua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в клетку с канцелярскими принадлежностями</Template>
  <TotalTime>90</TotalTime>
  <Words>212</Words>
  <Application>Microsoft Office PowerPoint</Application>
  <PresentationFormat>Произвольный</PresentationFormat>
  <Paragraphs>45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4_aksesuary</vt:lpstr>
      <vt:lpstr>Имя прилагательное в загадках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прилагательное в загадках</dc:title>
  <dc:subject>Шаблон оформления</dc:subject>
  <dc:creator>Irina</dc:creator>
  <cp:keywords/>
  <dc:description>Шаблон оформления
Корпорация Майкрософт</dc:description>
  <cp:lastModifiedBy>Irina</cp:lastModifiedBy>
  <cp:revision>10</cp:revision>
  <dcterms:created xsi:type="dcterms:W3CDTF">2016-03-22T11:28:37Z</dcterms:created>
  <dcterms:modified xsi:type="dcterms:W3CDTF">2016-03-22T12:59:11Z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