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1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66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281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35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63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01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0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9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57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8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3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44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53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6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DA1C33-6585-4FC2-A204-60671C467452}" type="datetimeFigureOut">
              <a:rPr lang="ru-RU" smtClean="0"/>
              <a:t>13.02.2022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75D6EE-25CF-44EC-B6B8-B175008D85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3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Практика лексических и грамматических навыков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2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14</a:t>
            </a:r>
            <a:r>
              <a:rPr lang="en-US" baseline="30000" dirty="0" smtClean="0"/>
              <a:t>th</a:t>
            </a:r>
            <a:r>
              <a:rPr lang="en-US" dirty="0" smtClean="0"/>
              <a:t> of February.</a:t>
            </a:r>
            <a:br>
              <a:rPr lang="en-US" dirty="0" smtClean="0"/>
            </a:br>
            <a:r>
              <a:rPr lang="en-US" dirty="0" smtClean="0"/>
              <a:t>Classwork.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345" y="2515321"/>
            <a:ext cx="6858000" cy="476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221" y="2991571"/>
            <a:ext cx="8858250" cy="17621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41548"/>
              </p:ext>
            </p:extLst>
          </p:nvPr>
        </p:nvGraphicFramePr>
        <p:xfrm>
          <a:off x="1838036" y="4949921"/>
          <a:ext cx="85805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146">
                  <a:extLst>
                    <a:ext uri="{9D8B030D-6E8A-4147-A177-3AD203B41FA5}">
                      <a16:colId xmlns:a16="http://schemas.microsoft.com/office/drawing/2014/main" val="369509009"/>
                    </a:ext>
                  </a:extLst>
                </a:gridCol>
                <a:gridCol w="2145146">
                  <a:extLst>
                    <a:ext uri="{9D8B030D-6E8A-4147-A177-3AD203B41FA5}">
                      <a16:colId xmlns:a16="http://schemas.microsoft.com/office/drawing/2014/main" val="3129840236"/>
                    </a:ext>
                  </a:extLst>
                </a:gridCol>
                <a:gridCol w="2145146">
                  <a:extLst>
                    <a:ext uri="{9D8B030D-6E8A-4147-A177-3AD203B41FA5}">
                      <a16:colId xmlns:a16="http://schemas.microsoft.com/office/drawing/2014/main" val="2868755324"/>
                    </a:ext>
                  </a:extLst>
                </a:gridCol>
                <a:gridCol w="2145146">
                  <a:extLst>
                    <a:ext uri="{9D8B030D-6E8A-4147-A177-3AD203B41FA5}">
                      <a16:colId xmlns:a16="http://schemas.microsoft.com/office/drawing/2014/main" val="3677346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Jobs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Places to Visit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Hobbies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5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2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45" y="1096768"/>
            <a:ext cx="9134764" cy="114766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626"/>
          <a:stretch/>
        </p:blipFill>
        <p:spPr>
          <a:xfrm>
            <a:off x="1560945" y="2557463"/>
            <a:ext cx="9245600" cy="343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9" y="1293092"/>
            <a:ext cx="9998364" cy="219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663" y="806642"/>
            <a:ext cx="4412671" cy="486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5016" y="1393681"/>
            <a:ext cx="8321964" cy="453606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3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9" y="1293092"/>
            <a:ext cx="9998364" cy="219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663" y="806642"/>
            <a:ext cx="4412671" cy="486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83" y="1450109"/>
            <a:ext cx="8705561" cy="447039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196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25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Практика лексических и грамматических навыков</vt:lpstr>
      <vt:lpstr>The 14th of February. Classwork. </vt:lpstr>
      <vt:lpstr>Презентация PowerPoint</vt:lpstr>
      <vt:lpstr>Задание 1</vt:lpstr>
      <vt:lpstr>Задание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лексических и грамматических навыков</dc:title>
  <dc:creator>Анастасия</dc:creator>
  <cp:lastModifiedBy>Анастасия</cp:lastModifiedBy>
  <cp:revision>2</cp:revision>
  <dcterms:created xsi:type="dcterms:W3CDTF">2022-02-13T16:16:02Z</dcterms:created>
  <dcterms:modified xsi:type="dcterms:W3CDTF">2022-02-13T16:27:21Z</dcterms:modified>
</cp:coreProperties>
</file>