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210BD-95D6-41A2-9537-10F14034EA44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62238-0561-4B7B-8105-F446CBFD1E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5179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210BD-95D6-41A2-9537-10F14034EA44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62238-0561-4B7B-8105-F446CBFD1E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8055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210BD-95D6-41A2-9537-10F14034EA44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62238-0561-4B7B-8105-F446CBFD1E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1229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210BD-95D6-41A2-9537-10F14034EA44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62238-0561-4B7B-8105-F446CBFD1E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8124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210BD-95D6-41A2-9537-10F14034EA44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62238-0561-4B7B-8105-F446CBFD1E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5637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210BD-95D6-41A2-9537-10F14034EA44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62238-0561-4B7B-8105-F446CBFD1E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7187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210BD-95D6-41A2-9537-10F14034EA44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62238-0561-4B7B-8105-F446CBFD1E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0326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210BD-95D6-41A2-9537-10F14034EA44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62238-0561-4B7B-8105-F446CBFD1E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4808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210BD-95D6-41A2-9537-10F14034EA44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62238-0561-4B7B-8105-F446CBFD1E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4628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210BD-95D6-41A2-9537-10F14034EA44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62238-0561-4B7B-8105-F446CBFD1E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1761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210BD-95D6-41A2-9537-10F14034EA44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62238-0561-4B7B-8105-F446CBFD1E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5735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9210BD-95D6-41A2-9537-10F14034EA44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062238-0561-4B7B-8105-F446CBFD1E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1578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9772" y="577194"/>
            <a:ext cx="6208103" cy="5466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145895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Elena</dc:creator>
  <cp:lastModifiedBy>Elena</cp:lastModifiedBy>
  <cp:revision>1</cp:revision>
  <dcterms:created xsi:type="dcterms:W3CDTF">2020-04-29T21:38:54Z</dcterms:created>
  <dcterms:modified xsi:type="dcterms:W3CDTF">2020-04-29T21:39:14Z</dcterms:modified>
</cp:coreProperties>
</file>