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77106-E696-4F4F-9B2D-86E9B30AE62A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624901-BEAA-41E8-BDE4-032601A13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624901-BEAA-41E8-BDE4-032601A130C2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50000">
              <a:srgbClr val="85C2FF"/>
            </a:gs>
            <a:gs pos="82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19208-6A4A-434D-9E75-3BEC5573CC8F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31CFA-818E-4504-920A-56DDF04C12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Дымковская игрушка павлин.</a:t>
            </a:r>
            <a:br>
              <a:rPr lang="ru-RU" dirty="0" smtClean="0"/>
            </a:br>
            <a:r>
              <a:rPr lang="ru-RU" dirty="0" smtClean="0"/>
              <a:t>Этапы изготовления.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2016224"/>
          </a:xfrm>
        </p:spPr>
        <p:txBody>
          <a:bodyPr>
            <a:normAutofit/>
          </a:bodyPr>
          <a:lstStyle/>
          <a:p>
            <a:r>
              <a:rPr lang="ru-RU" sz="1800" b="1" dirty="0"/>
              <a:t>Лепка короны и бородки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1. Раскатать маленький шарик.</a:t>
            </a:r>
            <a:br>
              <a:rPr lang="ru-RU" sz="1800" dirty="0"/>
            </a:br>
            <a:r>
              <a:rPr lang="ru-RU" sz="1800" dirty="0"/>
              <a:t>2. Приставить его к макушке головы и закрепить винтовыми движениями.</a:t>
            </a:r>
            <a:br>
              <a:rPr lang="ru-RU" sz="1800" dirty="0"/>
            </a:br>
            <a:r>
              <a:rPr lang="ru-RU" sz="1800" dirty="0"/>
              <a:t>3. Приложить короткую оборку вокруг короны и примазать.</a:t>
            </a:r>
            <a:br>
              <a:rPr lang="ru-RU" sz="1800" dirty="0"/>
            </a:br>
            <a:r>
              <a:rPr lang="ru-RU" sz="1800" dirty="0"/>
              <a:t>4. Раскатать 8-11 маленьких морковок.</a:t>
            </a:r>
            <a:br>
              <a:rPr lang="ru-RU" sz="1800" dirty="0"/>
            </a:br>
            <a:r>
              <a:rPr lang="ru-RU" sz="1800" dirty="0"/>
              <a:t>5. Приложить их к шее под клювом начиная от её нижней части к верхней.</a:t>
            </a:r>
            <a:br>
              <a:rPr lang="ru-RU" sz="1800" dirty="0"/>
            </a:br>
            <a:r>
              <a:rPr lang="ru-RU" sz="1800" dirty="0"/>
              <a:t>6. Закрепить их, придавливая пальцем, примазать к шее только узкие их </a:t>
            </a:r>
            <a:r>
              <a:rPr lang="ru-RU" sz="1800" dirty="0" smtClean="0"/>
              <a:t>концы.</a:t>
            </a:r>
            <a:endParaRPr lang="ru-RU" sz="1800" dirty="0"/>
          </a:p>
        </p:txBody>
      </p:sp>
      <p:pic>
        <p:nvPicPr>
          <p:cNvPr id="4" name="Рисунок 3" descr="http://mycoll.ru/upload/1279107160_8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420888"/>
            <a:ext cx="352839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15362" name="Picture 2" descr="http://fs.nashaucheba.ru/tw_files2/urls_3/1470/d-1469429/1469429_html_14dca2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84784"/>
            <a:ext cx="4968552" cy="49809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3851920" cy="6858000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Дымковская игрушка - один из русских народных глиняных художественных промыслов. Для её производства используется красная глина, тщательно перемешанная с мелким речным песком. Фигурки лепят по частям, отдельные детали собирают и долепливают, используя жидкую глину как связующий материал. Следы лепки сглаживают, для придания изделию ровной поверхности</a:t>
            </a:r>
            <a:r>
              <a:rPr lang="ru-RU" sz="2800" dirty="0" smtClean="0"/>
              <a:t>.</a:t>
            </a:r>
            <a:endParaRPr lang="ru-RU" dirty="0"/>
          </a:p>
        </p:txBody>
      </p:sp>
      <p:pic>
        <p:nvPicPr>
          <p:cNvPr id="1026" name="Picture 2" descr="http://s.neznayika.ru/images/original/8/242497/55105241e8b70e62138bafd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2386" y="0"/>
            <a:ext cx="2641614" cy="3312368"/>
          </a:xfrm>
          <a:prstGeom prst="rect">
            <a:avLst/>
          </a:prstGeom>
          <a:noFill/>
        </p:spPr>
      </p:pic>
      <p:pic>
        <p:nvPicPr>
          <p:cNvPr id="1028" name="Picture 4" descr="http://img.searchmasterclass.net/uploads/posts/2013-06-15/image_5308481.jpg"/>
          <p:cNvPicPr>
            <a:picLocks noChangeAspect="1" noChangeArrowheads="1"/>
          </p:cNvPicPr>
          <p:nvPr/>
        </p:nvPicPr>
        <p:blipFill>
          <a:blip r:embed="rId3" cstate="print"/>
          <a:srcRect l="8723" t="5815" r="5501" b="6955"/>
          <a:stretch>
            <a:fillRect/>
          </a:stretch>
        </p:blipFill>
        <p:spPr bwMode="auto">
          <a:xfrm>
            <a:off x="4139952" y="3356992"/>
            <a:ext cx="4248472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ru-RU" sz="2400" b="1" dirty="0"/>
              <a:t>Подготовка глины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1. Заготовить нужной величины глиняные шарики для деталей игрушки. Накрыть шарики полиэтиленом. </a:t>
            </a:r>
          </a:p>
        </p:txBody>
      </p:sp>
      <p:pic>
        <p:nvPicPr>
          <p:cNvPr id="4" name="Рисунок 3" descr="http://mycoll.ru/upload/1279106485_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48880"/>
            <a:ext cx="914400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4864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Лепка туловища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1. Раскатать шарик, расплющить его в ладонях – получится круглая пластина толщиной 3-4 мм.</a:t>
            </a:r>
            <a:br>
              <a:rPr lang="ru-RU" sz="2000" dirty="0"/>
            </a:br>
            <a:r>
              <a:rPr lang="ru-RU" sz="2000" dirty="0"/>
              <a:t>2. Свернуть пластину в пустотелый конус, постучав по ней ребром ладони.</a:t>
            </a:r>
            <a:br>
              <a:rPr lang="ru-RU" sz="2000" dirty="0"/>
            </a:br>
            <a:r>
              <a:rPr lang="ru-RU" sz="2000" dirty="0"/>
              <a:t>3. Состыковать края пластины, загладить и выровнять шов.</a:t>
            </a:r>
            <a:br>
              <a:rPr lang="ru-RU" sz="2000" dirty="0"/>
            </a:br>
            <a:r>
              <a:rPr lang="ru-RU" sz="2000" dirty="0"/>
              <a:t>4. В широкой части конуса собрать глину и замазать отверстие.</a:t>
            </a:r>
            <a:br>
              <a:rPr lang="ru-RU" sz="2000" dirty="0"/>
            </a:br>
            <a:r>
              <a:rPr lang="ru-RU" sz="2000" dirty="0"/>
              <a:t>5. Стороны туловища выровнять, похлопывая по ним лопаткой. </a:t>
            </a:r>
          </a:p>
        </p:txBody>
      </p:sp>
      <p:pic>
        <p:nvPicPr>
          <p:cNvPr id="4" name="Рисунок 3" descr="http://mycoll.ru/upload/1279106612_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276872"/>
            <a:ext cx="460851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Лепка лап и подставки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1. Раскатать 2 короткие морковки и сместить их.</a:t>
            </a:r>
            <a:br>
              <a:rPr lang="ru-RU" sz="2000" dirty="0"/>
            </a:br>
            <a:r>
              <a:rPr lang="ru-RU" sz="2000" dirty="0"/>
              <a:t>2. Приставить их к широкой части туловища так, чтобы игрушка не </a:t>
            </a:r>
            <a:r>
              <a:rPr lang="ru-RU" sz="2000" dirty="0" smtClean="0"/>
              <a:t>касалась животом </a:t>
            </a:r>
            <a:r>
              <a:rPr lang="ru-RU" sz="2000" dirty="0"/>
              <a:t>стола.</a:t>
            </a:r>
            <a:br>
              <a:rPr lang="ru-RU" sz="2000" dirty="0"/>
            </a:br>
            <a:r>
              <a:rPr lang="ru-RU" sz="2000" dirty="0"/>
              <a:t>3. Примазать лапы. </a:t>
            </a:r>
          </a:p>
        </p:txBody>
      </p:sp>
      <p:pic>
        <p:nvPicPr>
          <p:cNvPr id="4" name="Рисунок 3" descr="http://mycoll.ru/upload/1279106685_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844824"/>
            <a:ext cx="288032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376264"/>
          </a:xfrm>
        </p:spPr>
        <p:txBody>
          <a:bodyPr>
            <a:normAutofit/>
          </a:bodyPr>
          <a:lstStyle/>
          <a:p>
            <a:r>
              <a:rPr lang="ru-RU" sz="2000" b="1" dirty="0"/>
              <a:t>Лепка головы с шеей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1. Раскатать длинную морковку, от её широкого основания оттянуть глину.</a:t>
            </a:r>
            <a:br>
              <a:rPr lang="ru-RU" sz="2000" dirty="0"/>
            </a:br>
            <a:r>
              <a:rPr lang="ru-RU" sz="2000" dirty="0"/>
              <a:t>2. Приставить морковку к туловищу так, чтобы грудка выступала вперед.</a:t>
            </a:r>
            <a:br>
              <a:rPr lang="ru-RU" sz="2000" dirty="0"/>
            </a:br>
            <a:r>
              <a:rPr lang="ru-RU" sz="2000" dirty="0"/>
              <a:t>3. Примазать её.</a:t>
            </a:r>
            <a:br>
              <a:rPr lang="ru-RU" sz="2000" dirty="0"/>
            </a:br>
            <a:r>
              <a:rPr lang="ru-RU" sz="2000" dirty="0"/>
              <a:t>4. Подогнуть верхушку морковки к шее и примазать её.</a:t>
            </a:r>
            <a:br>
              <a:rPr lang="ru-RU" sz="2000" dirty="0"/>
            </a:br>
            <a:r>
              <a:rPr lang="ru-RU" sz="2000" dirty="0"/>
              <a:t>5. Сформировать </a:t>
            </a:r>
            <a:r>
              <a:rPr lang="ru-RU" sz="2000" dirty="0" smtClean="0"/>
              <a:t>голову</a:t>
            </a:r>
            <a:r>
              <a:rPr lang="ru-RU" sz="2000" dirty="0"/>
              <a:t>, вытянуть клюв. </a:t>
            </a:r>
          </a:p>
        </p:txBody>
      </p:sp>
      <p:pic>
        <p:nvPicPr>
          <p:cNvPr id="4" name="Рисунок 3" descr="http://mycoll.ru/upload/1279106760_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564904"/>
            <a:ext cx="344996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Лепка хвоста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1. Раскатать длинную морковку.</a:t>
            </a:r>
            <a:br>
              <a:rPr lang="ru-RU" sz="2000" dirty="0"/>
            </a:br>
            <a:r>
              <a:rPr lang="ru-RU" sz="2000" dirty="0"/>
              <a:t>2. Подогнать верхушку у морковки и примазать её к основанию.</a:t>
            </a:r>
            <a:br>
              <a:rPr lang="ru-RU" sz="2000" dirty="0"/>
            </a:br>
            <a:r>
              <a:rPr lang="ru-RU" sz="2000" dirty="0"/>
              <a:t>3. Сплющить пальцами заготовку хвоста, оставляя её толщину 5 мм.</a:t>
            </a:r>
            <a:br>
              <a:rPr lang="ru-RU" sz="2000" dirty="0"/>
            </a:br>
            <a:r>
              <a:rPr lang="ru-RU" sz="2000" dirty="0"/>
              <a:t>4. У основания хвоста оттянуть глину.</a:t>
            </a:r>
            <a:br>
              <a:rPr lang="ru-RU" sz="2000" dirty="0"/>
            </a:br>
            <a:r>
              <a:rPr lang="ru-RU" sz="2000" dirty="0"/>
              <a:t>5. Приставить хвост к узкой части туловища в вертикальном положении.</a:t>
            </a:r>
            <a:br>
              <a:rPr lang="ru-RU" sz="2000" dirty="0"/>
            </a:br>
            <a:r>
              <a:rPr lang="ru-RU" sz="2000" dirty="0"/>
              <a:t>6. Примазать хвост.</a:t>
            </a:r>
            <a:br>
              <a:rPr lang="ru-RU" sz="2000" dirty="0"/>
            </a:br>
            <a:r>
              <a:rPr lang="ru-RU" sz="2000" dirty="0"/>
              <a:t>7. Выправить хвост. </a:t>
            </a:r>
          </a:p>
        </p:txBody>
      </p:sp>
      <p:pic>
        <p:nvPicPr>
          <p:cNvPr id="4" name="Рисунок 3" descr="http://mycoll.ru/upload/1279107265_5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420888"/>
            <a:ext cx="3273152" cy="421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ru-RU" sz="2000" b="1" dirty="0"/>
              <a:t>Лепка крыльев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1. Раскатать 2 шарика, расплющить их в пластины овальной формы, толщиной 3-4 мм.</a:t>
            </a:r>
            <a:br>
              <a:rPr lang="ru-RU" sz="2000" dirty="0"/>
            </a:br>
            <a:r>
              <a:rPr lang="ru-RU" sz="2000" dirty="0"/>
              <a:t>2. Приложить крылья к туловищу по бокам на одинаковом расстоянии.</a:t>
            </a:r>
            <a:br>
              <a:rPr lang="ru-RU" sz="2000" dirty="0"/>
            </a:br>
            <a:r>
              <a:rPr lang="ru-RU" sz="2000" dirty="0"/>
              <a:t>3. Примазать крылья. </a:t>
            </a:r>
          </a:p>
        </p:txBody>
      </p:sp>
      <p:pic>
        <p:nvPicPr>
          <p:cNvPr id="4" name="Рисунок 3" descr="http://mycoll.ru/upload/1279106992_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132856"/>
            <a:ext cx="504056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644008" cy="645333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Лепка оборок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1. Раскатать одну короткую, 2 средние, одну длинную колбаски диаметром 5-6 мм.</a:t>
            </a:r>
            <a:br>
              <a:rPr lang="ru-RU" sz="2000" dirty="0"/>
            </a:br>
            <a:r>
              <a:rPr lang="ru-RU" sz="2000" dirty="0"/>
              <a:t>2. Обернуть влажной тряпочкой.</a:t>
            </a:r>
            <a:br>
              <a:rPr lang="ru-RU" sz="2000" dirty="0"/>
            </a:br>
            <a:r>
              <a:rPr lang="ru-RU" sz="2000" dirty="0"/>
              <a:t>3. Расплющить их ребром ладони.</a:t>
            </a:r>
            <a:br>
              <a:rPr lang="ru-RU" sz="2000" dirty="0"/>
            </a:br>
            <a:r>
              <a:rPr lang="ru-RU" sz="2000" dirty="0"/>
              <a:t>4. Разгладить их указательным пальцем, получатся пластины.</a:t>
            </a:r>
            <a:br>
              <a:rPr lang="ru-RU" sz="2000" dirty="0"/>
            </a:br>
            <a:r>
              <a:rPr lang="ru-RU" sz="2000" dirty="0"/>
              <a:t>5. Сложить пластины в гармошки.</a:t>
            </a:r>
            <a:br>
              <a:rPr lang="ru-RU" sz="2000" dirty="0"/>
            </a:br>
            <a:r>
              <a:rPr lang="ru-RU" sz="2000" dirty="0"/>
              <a:t>6. Приложить длинную оборку вокруг хвоста и примазать.</a:t>
            </a:r>
            <a:br>
              <a:rPr lang="ru-RU" sz="2000" dirty="0"/>
            </a:br>
            <a:r>
              <a:rPr lang="ru-RU" sz="2000" dirty="0"/>
              <a:t>7. Приложить средние оборки к крыльям на одинаковом расстоянии и примазать.</a:t>
            </a:r>
            <a:br>
              <a:rPr lang="ru-RU" sz="2000" dirty="0"/>
            </a:br>
            <a:r>
              <a:rPr lang="ru-RU" sz="2000" dirty="0"/>
              <a:t>8. Расправить оборки. </a:t>
            </a:r>
          </a:p>
        </p:txBody>
      </p:sp>
      <p:pic>
        <p:nvPicPr>
          <p:cNvPr id="4" name="Рисунок 3" descr="http://mycoll.ru/upload/1279107082_7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16632"/>
            <a:ext cx="3960440" cy="662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84</Words>
  <Application>Microsoft Office PowerPoint</Application>
  <PresentationFormat>Экран (4:3)</PresentationFormat>
  <Paragraphs>12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Дымковская игрушка павлин. Этапы изготовления.</vt:lpstr>
      <vt:lpstr>Дымковская игрушка - один из русских народных глиняных художественных промыслов. Для её производства используется красная глина, тщательно перемешанная с мелким речным песком. Фигурки лепят по частям, отдельные детали собирают и долепливают, используя жидкую глину как связующий материал. Следы лепки сглаживают, для придания изделию ровной поверхности.</vt:lpstr>
      <vt:lpstr>Подготовка глины 1. Заготовить нужной величины глиняные шарики для деталей игрушки. Накрыть шарики полиэтиленом. </vt:lpstr>
      <vt:lpstr>Лепка туловища 1. Раскатать шарик, расплющить его в ладонях – получится круглая пластина толщиной 3-4 мм. 2. Свернуть пластину в пустотелый конус, постучав по ней ребром ладони. 3. Состыковать края пластины, загладить и выровнять шов. 4. В широкой части конуса собрать глину и замазать отверстие. 5. Стороны туловища выровнять, похлопывая по ним лопаткой. </vt:lpstr>
      <vt:lpstr>Лепка лап и подставки 1. Раскатать 2 короткие морковки и сместить их. 2. Приставить их к широкой части туловища так, чтобы игрушка не касалась животом стола. 3. Примазать лапы. </vt:lpstr>
      <vt:lpstr>Лепка головы с шеей 1. Раскатать длинную морковку, от её широкого основания оттянуть глину. 2. Приставить морковку к туловищу так, чтобы грудка выступала вперед. 3. Примазать её. 4. Подогнуть верхушку морковки к шее и примазать её. 5. Сформировать голову, вытянуть клюв. </vt:lpstr>
      <vt:lpstr>Лепка хвоста 1. Раскатать длинную морковку. 2. Подогнать верхушку у морковки и примазать её к основанию. 3. Сплющить пальцами заготовку хвоста, оставляя её толщину 5 мм. 4. У основания хвоста оттянуть глину. 5. Приставить хвост к узкой части туловища в вертикальном положении. 6. Примазать хвост. 7. Выправить хвост. </vt:lpstr>
      <vt:lpstr>Лепка крыльев 1. Раскатать 2 шарика, расплющить их в пластины овальной формы, толщиной 3-4 мм. 2. Приложить крылья к туловищу по бокам на одинаковом расстоянии. 3. Примазать крылья. </vt:lpstr>
      <vt:lpstr>Лепка оборок 1. Раскатать одну короткую, 2 средние, одну длинную колбаски диаметром 5-6 мм. 2. Обернуть влажной тряпочкой. 3. Расплющить их ребром ладони. 4. Разгладить их указательным пальцем, получатся пластины. 5. Сложить пластины в гармошки. 6. Приложить длинную оборку вокруг хвоста и примазать. 7. Приложить средние оборки к крыльям на одинаковом расстоянии и примазать. 8. Расправить оборки. </vt:lpstr>
      <vt:lpstr>Лепка короны и бородки 1. Раскатать маленький шарик. 2. Приставить его к макушке головы и закрепить винтовыми движениями. 3. Приложить короткую оборку вокруг короны и примазать. 4. Раскатать 8-11 маленьких морковок. 5. Приложить их к шее под клювом начиная от её нижней части к верхней. 6. Закрепить их, придавливая пальцем, примазать к шее только узкие их концы.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Дымковская игрушка павлин. Этапы изготовления.</dc:title>
  <dc:creator>KVB</dc:creator>
  <cp:lastModifiedBy>KVB</cp:lastModifiedBy>
  <cp:revision>4</cp:revision>
  <dcterms:created xsi:type="dcterms:W3CDTF">2016-02-13T16:13:02Z</dcterms:created>
  <dcterms:modified xsi:type="dcterms:W3CDTF">2016-05-22T12:17:45Z</dcterms:modified>
</cp:coreProperties>
</file>