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5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6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16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9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3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8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4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0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2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8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7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DAF3-4904-4EA8-9F51-39F8BA902B1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F01E-9411-48C4-B06A-6C7977813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63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368" y="1232666"/>
            <a:ext cx="9872330" cy="4226437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Презентация на тему:</a:t>
            </a:r>
            <a:br>
              <a:rPr lang="ru-RU" sz="7200" dirty="0" smtClean="0"/>
            </a:br>
            <a:r>
              <a:rPr lang="ru-RU" sz="7200" dirty="0" smtClean="0"/>
              <a:t>Одноклеточный организм – Инфузория Туфелька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53157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МОЖНО СКАЗАТЬ ОБ ЭТОМ ОРГАНИЗМЕ…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974257"/>
            <a:ext cx="5313979" cy="4508429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Инфузо́рия-ту́фелька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вид инфузорий, одноклеточных организмов из группы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альвеолят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Иногда инфузориями-туфельками называют и другие виды рода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Paramecium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Встречаются в пресных водах. Своё название получила за постоянную форму тела, напоминающую подошву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туфли.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562" y="1765514"/>
            <a:ext cx="5238750" cy="45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5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705" y="0"/>
            <a:ext cx="9905998" cy="147857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Также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231" y="357148"/>
            <a:ext cx="10390946" cy="4164961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самом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 инфузория туфелька это вовсе не один простейший одноклеточный организм, за этим названием скрывается более 7 тысяч разных видов инфузорий. Всех их объединяет форма, которая чем-то напоминает подошву туфли, отсюда и «туфелька» в названии. (Впрочем, «туфелька» в названии прижилась только у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английском языке «инфузория туфелька» значится под латинским названием «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Paramecium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caudatum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что переводится как «парамеция хвостатая»).</a:t>
            </a: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все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инфузории обладают способностью к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осморегуляции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есть могут регулировать давление внутренней среды своего организма. В этом деле им помогают две сократительные вакуоли, они сжимаются и разжимаются, таким образом, выталкивая излишки жидкости из тела инфузории.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7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443" y="-227643"/>
            <a:ext cx="9905998" cy="14785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Размеры и особенности инфузории туфельки…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048" y="748233"/>
            <a:ext cx="7402086" cy="3541714"/>
          </a:xfrm>
        </p:spPr>
        <p:txBody>
          <a:bodyPr>
            <a:noAutofit/>
          </a:bodyPr>
          <a:lstStyle/>
          <a:p>
            <a:r>
              <a:rPr lang="ru-RU" dirty="0"/>
              <a:t>Размеры инфузории туфельки составляют от 1 до 5 десятых миллиметра и Хотя инфузория туфелька и </a:t>
            </a:r>
            <a:r>
              <a:rPr lang="ru-RU" sz="2000" dirty="0"/>
              <a:t>является</a:t>
            </a:r>
            <a:r>
              <a:rPr lang="ru-RU" dirty="0"/>
              <a:t> простейшим одноклеточным существом, то есть все ее тело состоит только из одной клетки, тем не менее, она имеет способность самостоятельно дышать, питаться, размножаться, передвигаться. Иными словами, обладает всеми теми функциями и способностями, которые имеет всякое другое животное. Более того среди других простейших одноклеточных организмов именно инфузория туфелька является самой сложной. В частности среди ее органоидов (элементов клетки) есть такие, которых нет у других ее одноклеточных «коллег»: амеб и эвглен.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952" y="513860"/>
            <a:ext cx="3866866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436" y="3518134"/>
            <a:ext cx="3857081" cy="31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20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2" y="2556500"/>
            <a:ext cx="9905998" cy="147857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</a:rPr>
              <a:t>На этом моя презентация подошла к концу… Спасибо за внимание!</a:t>
            </a:r>
            <a:endParaRPr lang="ru-RU" sz="8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41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</TotalTime>
  <Words>289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Контур</vt:lpstr>
      <vt:lpstr>Презентация на тему: Одноклеточный организм – Инфузория Туфелька</vt:lpstr>
      <vt:lpstr>ЧТО МОЖНО СКАЗАТЬ ОБ ЭТОМ ОРГАНИЗМЕ…</vt:lpstr>
      <vt:lpstr>Также</vt:lpstr>
      <vt:lpstr>Размеры и особенности инфузории туфельки…</vt:lpstr>
      <vt:lpstr>На этом моя презентация подошла к концу…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Одноклеточный организм – Инфузория Туфелька</dc:title>
  <dc:creator>Ростислав</dc:creator>
  <cp:lastModifiedBy>Ростислав</cp:lastModifiedBy>
  <cp:revision>3</cp:revision>
  <dcterms:created xsi:type="dcterms:W3CDTF">2020-04-24T08:35:04Z</dcterms:created>
  <dcterms:modified xsi:type="dcterms:W3CDTF">2020-04-24T08:58:01Z</dcterms:modified>
</cp:coreProperties>
</file>