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02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94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2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974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276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72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14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55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33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540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98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6063A-685F-4D45-84B4-D64F4F354F0F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46B3-AA1D-4A77-B71C-62F4476461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468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13151"/>
            <a:ext cx="9144000" cy="70145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Фазы митоза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1458" y="1014608"/>
            <a:ext cx="10446706" cy="5411244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313761"/>
              </p:ext>
            </p:extLst>
          </p:nvPr>
        </p:nvGraphicFramePr>
        <p:xfrm>
          <a:off x="1102290" y="1014606"/>
          <a:ext cx="10045874" cy="5260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2400"/>
                <a:gridCol w="5023474"/>
              </a:tblGrid>
              <a:tr h="714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Название фазы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Происходящие процессы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6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67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6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6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9405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Фазы митоза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Фазы митоза</dc:title>
  <dc:creator>Татьяна Ю. Паршенкова</dc:creator>
  <cp:lastModifiedBy>Татьяна Ю. Паршенкова</cp:lastModifiedBy>
  <cp:revision>1</cp:revision>
  <dcterms:created xsi:type="dcterms:W3CDTF">2021-10-26T01:04:05Z</dcterms:created>
  <dcterms:modified xsi:type="dcterms:W3CDTF">2021-10-26T01:04:26Z</dcterms:modified>
</cp:coreProperties>
</file>