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67FE56-4EE7-42B2-A90A-29DFD6D0011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0380F8-9DEC-4951-BE29-17E3D5ECE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7FE56-4EE7-42B2-A90A-29DFD6D0011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380F8-9DEC-4951-BE29-17E3D5ECE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7FE56-4EE7-42B2-A90A-29DFD6D0011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380F8-9DEC-4951-BE29-17E3D5ECE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7FE56-4EE7-42B2-A90A-29DFD6D0011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380F8-9DEC-4951-BE29-17E3D5ECED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7FE56-4EE7-42B2-A90A-29DFD6D0011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380F8-9DEC-4951-BE29-17E3D5ECED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7FE56-4EE7-42B2-A90A-29DFD6D0011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380F8-9DEC-4951-BE29-17E3D5ECED8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7FE56-4EE7-42B2-A90A-29DFD6D0011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380F8-9DEC-4951-BE29-17E3D5ECED8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7FE56-4EE7-42B2-A90A-29DFD6D0011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380F8-9DEC-4951-BE29-17E3D5ECED8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7FE56-4EE7-42B2-A90A-29DFD6D0011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380F8-9DEC-4951-BE29-17E3D5ECE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567FE56-4EE7-42B2-A90A-29DFD6D0011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380F8-9DEC-4951-BE29-17E3D5ECED8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67FE56-4EE7-42B2-A90A-29DFD6D0011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0380F8-9DEC-4951-BE29-17E3D5ECED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67FE56-4EE7-42B2-A90A-29DFD6D0011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0380F8-9DEC-4951-BE29-17E3D5ECED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Бреус</a:t>
            </a:r>
            <a:r>
              <a:rPr lang="ru-RU" dirty="0" smtClean="0"/>
              <a:t> Максим Максимович</a:t>
            </a:r>
            <a:br>
              <a:rPr lang="ru-RU" dirty="0" smtClean="0"/>
            </a:br>
            <a:r>
              <a:rPr lang="ru-RU" dirty="0" smtClean="0"/>
              <a:t>«Представление и обработка звука»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7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2664296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цифровой записи аудиоинформации с последующей обработкой ее на компьютере используются микрофоны, диктофоны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" y="2636912"/>
            <a:ext cx="3686666" cy="368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78196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2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4904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записи видеоинформации используют цифровые видеокамеры, цифровые фотоаппараты, веб-камеры, мобильные телефоны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" y="3933056"/>
            <a:ext cx="2736304" cy="17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2520280" cy="31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4" y="3171056"/>
            <a:ext cx="3384376" cy="36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09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58"/>
            <a:ext cx="9144000" cy="689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86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31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Бреус Максим Максимович «Представление и обработка звука»</vt:lpstr>
      <vt:lpstr>Для цифровой записи аудиоинформации с последующей обработкой ее на компьютере используются микрофоны, диктофоны</vt:lpstr>
      <vt:lpstr>Для записи видеоинформации используют цифровые видеокамеры, цифровые фотоаппараты, веб-камеры, мобильные телефоны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Бреус Максим Максимович Представление и обработка звука</dc:title>
  <dc:creator>Бухгалтер 1</dc:creator>
  <cp:lastModifiedBy>Бухгалтер 1</cp:lastModifiedBy>
  <cp:revision>3</cp:revision>
  <dcterms:created xsi:type="dcterms:W3CDTF">2020-04-05T12:18:22Z</dcterms:created>
  <dcterms:modified xsi:type="dcterms:W3CDTF">2020-04-05T12:44:46Z</dcterms:modified>
</cp:coreProperties>
</file>