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8" r:id="rId4"/>
    <p:sldId id="269" r:id="rId5"/>
    <p:sldId id="258" r:id="rId6"/>
    <p:sldId id="272" r:id="rId7"/>
    <p:sldId id="273" r:id="rId8"/>
    <p:sldId id="274" r:id="rId9"/>
    <p:sldId id="276" r:id="rId10"/>
    <p:sldId id="275" r:id="rId11"/>
    <p:sldId id="285" r:id="rId12"/>
    <p:sldId id="278" r:id="rId13"/>
    <p:sldId id="281" r:id="rId14"/>
    <p:sldId id="277" r:id="rId15"/>
    <p:sldId id="279" r:id="rId16"/>
    <p:sldId id="280" r:id="rId17"/>
    <p:sldId id="265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9" autoAdjust="0"/>
  </p:normalViewPr>
  <p:slideViewPr>
    <p:cSldViewPr>
      <p:cViewPr varScale="1">
        <p:scale>
          <a:sx n="61" d="100"/>
          <a:sy n="61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8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904F-3367-4A2A-8947-0A7E1D6FD3D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37AA-F319-4594-92ED-5E8E298DF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37AA-F319-4594-92ED-5E8E298DFB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762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Как избавится от мусора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373216"/>
            <a:ext cx="5724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Ева,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«б» класс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«Начальная общеобразовательная школа №11», г. Ханты-Мансийск</a:t>
            </a:r>
          </a:p>
        </p:txBody>
      </p:sp>
      <p:pic>
        <p:nvPicPr>
          <p:cNvPr id="2050" name="Picture 2" descr="C:\Documents and Settings\Ева\Рабочий стол\яндекс картинки\мусор\му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914800" cy="274036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Собирать и сортировать мусор по дальнейшему способу переработку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ортиров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5040560" cy="429822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 наши дни, большинство стран мира, пришло к выводу, что единственным способом решения проблемы с мусором, является его переработка. Мешки для мусора, изготовленные из полиэтилена, идеально способствуют стандартизации и оптимизации процесса избавления от нечистот цивилизации</a:t>
            </a:r>
            <a:endParaRPr lang="ru-RU" dirty="0"/>
          </a:p>
        </p:txBody>
      </p:sp>
      <p:pic>
        <p:nvPicPr>
          <p:cNvPr id="5" name="Picture 2" descr="http://img11.nnm.ru/2/9/a/3/b/2360e6daf1afebf4ca41db427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…переработка резины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24744"/>
            <a:ext cx="9144001" cy="573325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Дарить вторую жизнь…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 жиз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640681"/>
            <a:ext cx="50800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…резине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колес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726414" cy="2981131"/>
          </a:xfrm>
        </p:spPr>
      </p:pic>
      <p:pic>
        <p:nvPicPr>
          <p:cNvPr id="6" name="Содержимое 5" descr="лебед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0260"/>
            <a:ext cx="4038600" cy="3025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…металл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метал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203848" cy="297104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1920" y="1484783"/>
            <a:ext cx="4834880" cy="21602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Не выкидывать на свалки то,</a:t>
            </a:r>
            <a:br>
              <a:rPr lang="ru-RU" dirty="0" smtClean="0"/>
            </a:br>
            <a:r>
              <a:rPr lang="ru-RU" dirty="0" smtClean="0"/>
              <a:t> что можно сдать в металлолом или что-нибудь сделать своими руками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:\мусор\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617979" cy="2713484"/>
          </a:xfrm>
          <a:prstGeom prst="rect">
            <a:avLst/>
          </a:prstGeom>
          <a:noFill/>
        </p:spPr>
      </p:pic>
      <p:pic>
        <p:nvPicPr>
          <p:cNvPr id="3075" name="Picture 3" descr="H:\мусор\бан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4103792" cy="30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…стеклянная бутылка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тек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034301" cy="2692896"/>
          </a:xfrm>
        </p:spPr>
      </p:pic>
      <p:pic>
        <p:nvPicPr>
          <p:cNvPr id="4098" name="Picture 2" descr="H:\мусор\Люст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88415" cy="523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мы не будем заботится о Земле, она станет такая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гряз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625661" cy="3052936"/>
          </a:xfrm>
        </p:spPr>
      </p:pic>
      <p:pic>
        <p:nvPicPr>
          <p:cNvPr id="6147" name="Picture 3" descr="H:\мусор\мусор в во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788024" cy="357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Нашу планету Земля называют зеленой планетой…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:\мусор\гр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361384" cy="402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…так давайте ее беречь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ере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250" y="1869281"/>
            <a:ext cx="7175500" cy="398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076056" cy="6093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Ежедневно около пяти миллиардов человек на Земле заняты уборкой </a:t>
            </a:r>
          </a:p>
          <a:p>
            <a:pPr algn="ctr">
              <a:buNone/>
            </a:pPr>
            <a:r>
              <a:rPr lang="ru-RU" dirty="0" smtClean="0"/>
              <a:t>«по месту жительства», убирают улицы, производят строительство и ремонт, а то и рушат свои жилища. Всё это рождает горы мусора и «пищевых» отходов. Этот процесс не нов, человечество не первый век знакомо с этим аспектом собственной жизнедеятельности. </a:t>
            </a:r>
          </a:p>
          <a:p>
            <a:endParaRPr lang="ru-RU" dirty="0"/>
          </a:p>
        </p:txBody>
      </p:sp>
      <p:pic>
        <p:nvPicPr>
          <p:cNvPr id="23554" name="Picture 2" descr="http://im2-tub-ru.yandex.net/i?id=251584304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384376" cy="2531236"/>
          </a:xfrm>
          <a:prstGeom prst="rect">
            <a:avLst/>
          </a:prstGeom>
          <a:noFill/>
        </p:spPr>
      </p:pic>
      <p:pic>
        <p:nvPicPr>
          <p:cNvPr id="3074" name="Picture 2" descr="C:\Documents and Settings\Ева\Рабочий стол\яндекс картинки\мусор\стро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609300" cy="27007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пасибо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125666" cy="4876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землях, неподалеку от Иерусалима, был расположен участок, на котором сжигали отходы. В библии этот участок называется Гиеной Огненной, которая и стала синонимом Ада.</a:t>
            </a:r>
            <a:endParaRPr lang="ru-RU" dirty="0"/>
          </a:p>
        </p:txBody>
      </p:sp>
      <p:pic>
        <p:nvPicPr>
          <p:cNvPr id="7" name="Содержимое 6" descr="огненн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038600" cy="302552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Геракл в Древней Греции вычистил </a:t>
            </a:r>
            <a:r>
              <a:rPr lang="ru-RU" dirty="0" err="1" smtClean="0"/>
              <a:t>авдиевы</a:t>
            </a:r>
            <a:r>
              <a:rPr lang="ru-RU" dirty="0" smtClean="0"/>
              <a:t> конюшни, направив в них потоки нескольких рек. Этот подвиг стал своего рода символом беспорядка, запущенности и метода борьбы с ним.</a:t>
            </a:r>
            <a:endParaRPr lang="ru-RU" dirty="0"/>
          </a:p>
        </p:txBody>
      </p:sp>
      <p:pic>
        <p:nvPicPr>
          <p:cNvPr id="6" name="Содержимое 5" descr="герак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147778" cy="367240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320480" cy="50734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Первый закон, устанавливающий правила обращения людей с мусором, был принят властями Афин в Древней Греции, в 2500 году до нашей эры. Закон предписывал гражданам, вывозить мусор не менее чем на полтора километра от города. </a:t>
            </a:r>
            <a:endParaRPr lang="ru-RU" dirty="0"/>
          </a:p>
        </p:txBody>
      </p:sp>
      <p:pic>
        <p:nvPicPr>
          <p:cNvPr id="8" name="Содержимое 7" descr="афин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4038600" cy="30289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является мусором сегодня?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мусор\мус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3240360" cy="2160240"/>
          </a:xfrm>
          <a:prstGeom prst="rect">
            <a:avLst/>
          </a:prstGeom>
          <a:noFill/>
        </p:spPr>
      </p:pic>
      <p:pic>
        <p:nvPicPr>
          <p:cNvPr id="1027" name="Picture 3" descr="H:\мусор\поли на дере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448272" cy="2648665"/>
          </a:xfrm>
          <a:prstGeom prst="rect">
            <a:avLst/>
          </a:prstGeom>
          <a:noFill/>
        </p:spPr>
      </p:pic>
      <p:pic>
        <p:nvPicPr>
          <p:cNvPr id="1028" name="Picture 4" descr="H:\мусор\батарей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19688" cy="2021210"/>
          </a:xfrm>
          <a:prstGeom prst="rect">
            <a:avLst/>
          </a:prstGeom>
          <a:noFill/>
        </p:spPr>
      </p:pic>
      <p:pic>
        <p:nvPicPr>
          <p:cNvPr id="1029" name="Picture 5" descr="H:\мусор\пластико паке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758447" cy="2068835"/>
          </a:xfrm>
          <a:prstGeom prst="rect">
            <a:avLst/>
          </a:prstGeom>
          <a:noFill/>
        </p:spPr>
      </p:pic>
      <p:pic>
        <p:nvPicPr>
          <p:cNvPr id="1030" name="Picture 6" descr="H:\мусор\стеля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365104"/>
            <a:ext cx="2808312" cy="2106234"/>
          </a:xfrm>
          <a:prstGeom prst="rect">
            <a:avLst/>
          </a:prstGeom>
          <a:noFill/>
        </p:spPr>
      </p:pic>
      <p:pic>
        <p:nvPicPr>
          <p:cNvPr id="1031" name="Picture 7" descr="H:\мусор\колес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509120"/>
            <a:ext cx="2430763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зложени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мусор\дева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6071185" cy="4060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делать, чтобы мир не превратился в мусорную свалку?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мусор\плане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643437" cy="47958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сорить, а бросать мусор в специальные баки/ контейнеры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не сорит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8363344" cy="33606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303</Words>
  <Application>Microsoft Office PowerPoint</Application>
  <PresentationFormat>Экран (4:3)</PresentationFormat>
  <Paragraphs>24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Как избавится от мусора</vt:lpstr>
      <vt:lpstr>Слайд 2</vt:lpstr>
      <vt:lpstr>Слайд 3</vt:lpstr>
      <vt:lpstr>Слайд 4</vt:lpstr>
      <vt:lpstr>Слайд 5</vt:lpstr>
      <vt:lpstr>Что является мусором сегодня?</vt:lpstr>
      <vt:lpstr>Слайд 7</vt:lpstr>
      <vt:lpstr>Что делать, чтобы мир не превратился в мусорную свалку?</vt:lpstr>
      <vt:lpstr>Не сорить, а бросать мусор в специальные баки/ контейнеры</vt:lpstr>
      <vt:lpstr>Собирать и сортировать мусор по дальнейшему способу переработку </vt:lpstr>
      <vt:lpstr>Слайд 11</vt:lpstr>
      <vt:lpstr>…переработка резины</vt:lpstr>
      <vt:lpstr>Дарить вторую жизнь…</vt:lpstr>
      <vt:lpstr>…резине</vt:lpstr>
      <vt:lpstr>…металл</vt:lpstr>
      <vt:lpstr>…стеклянная бутылка</vt:lpstr>
      <vt:lpstr>Если мы не будем заботится о Земле, она станет такая</vt:lpstr>
      <vt:lpstr>Нашу планету Земля называют зеленой планетой…</vt:lpstr>
      <vt:lpstr>…так давайте ее беречь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избавится от мусора</dc:title>
  <cp:lastModifiedBy>Ева</cp:lastModifiedBy>
  <cp:revision>74</cp:revision>
  <dcterms:modified xsi:type="dcterms:W3CDTF">2014-03-16T14:56:17Z</dcterms:modified>
</cp:coreProperties>
</file>