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9" d="100"/>
          <a:sy n="99" d="100"/>
        </p:scale>
        <p:origin x="-32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D8380C-45D4-4338-A630-13A96805F6BA}" type="datetimeFigureOut">
              <a:rPr lang="ru-RU" smtClean="0"/>
              <a:t>06.12.2013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3B809-2A45-47B6-9EF0-A962FCA619B1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D8380C-45D4-4338-A630-13A96805F6BA}" type="datetimeFigureOut">
              <a:rPr lang="ru-RU" smtClean="0"/>
              <a:t>06.12.2013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3B809-2A45-47B6-9EF0-A962FCA619B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D8380C-45D4-4338-A630-13A96805F6BA}" type="datetimeFigureOut">
              <a:rPr lang="ru-RU" smtClean="0"/>
              <a:t>06.12.2013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3B809-2A45-47B6-9EF0-A962FCA619B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D8380C-45D4-4338-A630-13A96805F6BA}" type="datetimeFigureOut">
              <a:rPr lang="ru-RU" smtClean="0"/>
              <a:t>06.12.2013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3B809-2A45-47B6-9EF0-A962FCA619B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D8380C-45D4-4338-A630-13A96805F6BA}" type="datetimeFigureOut">
              <a:rPr lang="ru-RU" smtClean="0"/>
              <a:t>06.12.2013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3B809-2A45-47B6-9EF0-A962FCA619B1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D8380C-45D4-4338-A630-13A96805F6BA}" type="datetimeFigureOut">
              <a:rPr lang="ru-RU" smtClean="0"/>
              <a:t>06.12.2013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3B809-2A45-47B6-9EF0-A962FCA619B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D8380C-45D4-4338-A630-13A96805F6BA}" type="datetimeFigureOut">
              <a:rPr lang="ru-RU" smtClean="0"/>
              <a:t>06.12.2013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3B809-2A45-47B6-9EF0-A962FCA619B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D8380C-45D4-4338-A630-13A96805F6BA}" type="datetimeFigureOut">
              <a:rPr lang="ru-RU" smtClean="0"/>
              <a:t>06.12.2013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3B809-2A45-47B6-9EF0-A962FCA619B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D8380C-45D4-4338-A630-13A96805F6BA}" type="datetimeFigureOut">
              <a:rPr lang="ru-RU" smtClean="0"/>
              <a:t>06.12.2013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3B809-2A45-47B6-9EF0-A962FCA619B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D8380C-45D4-4338-A630-13A96805F6BA}" type="datetimeFigureOut">
              <a:rPr lang="ru-RU" smtClean="0"/>
              <a:t>06.12.2013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3B809-2A45-47B6-9EF0-A962FCA619B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D8380C-45D4-4338-A630-13A96805F6BA}" type="datetimeFigureOut">
              <a:rPr lang="ru-RU" smtClean="0"/>
              <a:t>06.12.2013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4673B809-2A45-47B6-9EF0-A962FCA619B1}" type="slidenum">
              <a:rPr lang="ru-RU" smtClean="0"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23D8380C-45D4-4338-A630-13A96805F6BA}" type="datetimeFigureOut">
              <a:rPr lang="ru-RU" smtClean="0"/>
              <a:t>06.12.2013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4673B809-2A45-47B6-9EF0-A962FCA619B1}" type="slidenum">
              <a:rPr lang="ru-RU" smtClean="0"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Человек и вода.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/>
              <a:t>Как человек использует воду.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251520" y="620687"/>
          <a:ext cx="7128792" cy="3533798"/>
        </p:xfrm>
        <a:graphic>
          <a:graphicData uri="http://schemas.openxmlformats.org/drawingml/2006/table">
            <a:tbl>
              <a:tblPr/>
              <a:tblGrid>
                <a:gridCol w="3564047"/>
                <a:gridCol w="3564745"/>
              </a:tblGrid>
              <a:tr h="43129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</a:rPr>
                        <a:t>Для чего нужна вода ?</a:t>
                      </a:r>
                    </a:p>
                  </a:txBody>
                  <a:tcPr marL="64603" marR="646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</a:rPr>
                        <a:t>Расход воды в день (л)</a:t>
                      </a:r>
                    </a:p>
                  </a:txBody>
                  <a:tcPr marL="64603" marR="646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4321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 dirty="0">
                          <a:latin typeface="Times New Roman"/>
                        </a:rPr>
                        <a:t>Умывание</a:t>
                      </a:r>
                    </a:p>
                  </a:txBody>
                  <a:tcPr marL="64603" marR="64603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</a:rPr>
                        <a:t>10     ( +  45 туалет)</a:t>
                      </a:r>
                    </a:p>
                  </a:txBody>
                  <a:tcPr marL="64603" marR="64603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4321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</a:rPr>
                        <a:t>Купание</a:t>
                      </a:r>
                    </a:p>
                  </a:txBody>
                  <a:tcPr marL="64603" marR="64603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</a:rPr>
                        <a:t>40 (ванна) + 95- 190  (душ)</a:t>
                      </a:r>
                    </a:p>
                  </a:txBody>
                  <a:tcPr marL="64603" marR="64603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4321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 dirty="0">
                          <a:latin typeface="Times New Roman"/>
                        </a:rPr>
                        <a:t>Приготовление пищи</a:t>
                      </a:r>
                    </a:p>
                  </a:txBody>
                  <a:tcPr marL="64603" marR="64603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</a:rPr>
                        <a:t>5</a:t>
                      </a:r>
                    </a:p>
                  </a:txBody>
                  <a:tcPr marL="64603" marR="64603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4321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</a:rPr>
                        <a:t>Мытьё посуды</a:t>
                      </a:r>
                    </a:p>
                  </a:txBody>
                  <a:tcPr marL="64603" marR="64603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</a:rPr>
                        <a:t>10</a:t>
                      </a:r>
                    </a:p>
                  </a:txBody>
                  <a:tcPr marL="64603" marR="64603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4321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</a:rPr>
                        <a:t>Стирка</a:t>
                      </a:r>
                    </a:p>
                  </a:txBody>
                  <a:tcPr marL="64603" marR="64603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</a:rPr>
                        <a:t>20</a:t>
                      </a:r>
                    </a:p>
                  </a:txBody>
                  <a:tcPr marL="64603" marR="64603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4321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</a:rPr>
                        <a:t>Мытьё полов, окон</a:t>
                      </a:r>
                    </a:p>
                  </a:txBody>
                  <a:tcPr marL="64603" marR="64603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</a:rPr>
                        <a:t>50</a:t>
                      </a:r>
                    </a:p>
                  </a:txBody>
                  <a:tcPr marL="64603" marR="64603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4321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</a:rPr>
                        <a:t>Полив цветов, огорода</a:t>
                      </a:r>
                    </a:p>
                  </a:txBody>
                  <a:tcPr marL="64603" marR="64603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 dirty="0">
                          <a:latin typeface="Times New Roman"/>
                        </a:rPr>
                        <a:t>100</a:t>
                      </a:r>
                    </a:p>
                  </a:txBody>
                  <a:tcPr marL="64603" marR="64603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2267651" y="-94566"/>
            <a:ext cx="4608698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Расход  воды человеком  в день.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 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pic>
        <p:nvPicPr>
          <p:cNvPr id="1027" name="Picture 3" descr="http://img.by/i/rdBX7.jpg"/>
          <p:cNvPicPr>
            <a:picLocks noGrp="1" noChangeAspect="1" noChangeArrowheads="1"/>
          </p:cNvPicPr>
          <p:nvPr>
            <p:ph type="pic" idx="1"/>
          </p:nvPr>
        </p:nvPicPr>
        <p:blipFill>
          <a:blip r:embed="rId2" cstate="print"/>
          <a:srcRect t="16096" b="16096"/>
          <a:stretch>
            <a:fillRect/>
          </a:stretch>
        </p:blipFill>
        <p:spPr bwMode="auto">
          <a:xfrm rot="420000">
            <a:off x="4830347" y="2284346"/>
            <a:ext cx="3869344" cy="329468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0"/>
            <a:ext cx="2212848" cy="1916832"/>
          </a:xfrm>
        </p:spPr>
        <p:txBody>
          <a:bodyPr>
            <a:normAutofit/>
          </a:bodyPr>
          <a:lstStyle/>
          <a:p>
            <a:r>
              <a:rPr lang="ru-RU" dirty="0" smtClean="0"/>
              <a:t>Другие применения для воды придуманные человечеством.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sz="half" idx="2"/>
          </p:nvPr>
        </p:nvSpPr>
        <p:spPr>
          <a:xfrm>
            <a:off x="179512" y="1988840"/>
            <a:ext cx="2639888" cy="4248472"/>
          </a:xfrm>
        </p:spPr>
        <p:txBody>
          <a:bodyPr>
            <a:normAutofit fontScale="92500" lnSpcReduction="1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Общеизвестно, что жизнь на планете Земля возникла благодаря наличию воды. В воде зародилась жизнь, вышла из нее, постепенно заселив сушу и воздух. Вода образует водную оболочку нашей планеты - гидросферу (от греческих слов “</a:t>
            </a:r>
            <a:r>
              <a:rPr lang="ru-RU" dirty="0" err="1" smtClean="0"/>
              <a:t>гидор</a:t>
            </a:r>
            <a:r>
              <a:rPr lang="ru-RU" dirty="0" smtClean="0"/>
              <a:t>” - вода, “сфера” - шар).</a:t>
            </a:r>
            <a:r>
              <a:rPr lang="ru-RU" b="1" dirty="0" smtClean="0"/>
              <a:t> </a:t>
            </a:r>
            <a:r>
              <a:rPr lang="ru-RU" dirty="0" smtClean="0"/>
              <a:t>Вода занимает три четверти поверхности Земли. В природе ею заполнены чаши океанов, моря, озёра, реки, болота. Есть и искусственные водоёмы для хранения и </a:t>
            </a:r>
            <a:r>
              <a:rPr lang="ru-RU" dirty="0" err="1" smtClean="0"/>
              <a:t>переброса</a:t>
            </a:r>
            <a:r>
              <a:rPr lang="ru-RU" dirty="0" smtClean="0"/>
              <a:t> воды - пруды, водохранилища и каналы. Вода есть также и в глубине Земли, и в её атмосфере.</a:t>
            </a:r>
          </a:p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Всем растениям и животным жизненно необходима вода. Наши организмы примерно на 75% состоят из воды. Без воды наш организм просто не сможет функционировать</a:t>
            </a:r>
          </a:p>
          <a:p>
            <a:endParaRPr lang="ru-RU" dirty="0"/>
          </a:p>
        </p:txBody>
      </p:sp>
      <p:pic>
        <p:nvPicPr>
          <p:cNvPr id="52226" name="Picture 2" descr="http://im0-tub-ru.yandex.net/i?id=158709298-18-72&amp;n=21"/>
          <p:cNvPicPr>
            <a:picLocks noGrp="1" noChangeAspect="1" noChangeArrowheads="1"/>
          </p:cNvPicPr>
          <p:nvPr>
            <p:ph type="pic" idx="1"/>
          </p:nvPr>
        </p:nvPicPr>
        <p:blipFill>
          <a:blip r:embed="rId2" cstate="print"/>
          <a:srcRect t="2600" b="2600"/>
          <a:stretch>
            <a:fillRect/>
          </a:stretch>
        </p:blipFill>
        <p:spPr bwMode="auto">
          <a:xfrm rot="483292">
            <a:off x="3312547" y="1212865"/>
            <a:ext cx="4618038" cy="393223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0"/>
            <a:ext cx="2212848" cy="1340768"/>
          </a:xfrm>
        </p:spPr>
        <p:txBody>
          <a:bodyPr/>
          <a:lstStyle/>
          <a:p>
            <a:r>
              <a:rPr lang="ru-RU" dirty="0" smtClean="0"/>
              <a:t>Вода в жизни человека.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sz="half" idx="2"/>
          </p:nvPr>
        </p:nvSpPr>
        <p:spPr>
          <a:xfrm>
            <a:off x="0" y="1412776"/>
            <a:ext cx="3131840" cy="5112568"/>
          </a:xfrm>
        </p:spPr>
        <p:txBody>
          <a:bodyPr>
            <a:normAutofit fontScale="85000" lnSpcReduction="20000"/>
          </a:bodyPr>
          <a:lstStyle/>
          <a:p>
            <a:r>
              <a:rPr lang="ru-RU" dirty="0" smtClean="0"/>
              <a:t>Вода - это самая большая и удобная дорога.  По ней день и ночь плывут суда, везут разные грузы, пассажиров. Вода ещё и кормит - по морям и океанам плывут тысячи рыболовных судов.</a:t>
            </a:r>
          </a:p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В теплоэнергетике вода - теплоноситель и рабочее тело. Вода “добывает</a:t>
            </a:r>
            <a:r>
              <a:rPr lang="ru-RU" i="1" dirty="0" smtClean="0"/>
              <a:t>” </a:t>
            </a:r>
            <a:r>
              <a:rPr lang="ru-RU" dirty="0" smtClean="0"/>
              <a:t>электрический ток, работая на электростанциях. Тепловые электростанции используют на производство электроэнергии много воды. В частности, на охлаждение конденсатора турбины энергоблока . Постоянное бесконтрольное  увеличение производства электроэнергии только на тепловых электростанциях может привести к экологической катастрофе.</a:t>
            </a:r>
          </a:p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В металлургии вода используется для охлаждения оборудования. Только на охлаждение одной доменной печи используется огромное количество воды ежечасно.</a:t>
            </a:r>
          </a:p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В химии вода - растворитель; один из составных частей некоторых химических реакций; "транспортное средство", то есть среда, позволяющая перемещать составляющие  продукты реакции из одного технологического аппарата в другой. В конечном итоге, вывод в окружающую среду жидких отходов производства осуществляется тоже в виде водных растворов.</a:t>
            </a:r>
          </a:p>
          <a:p>
            <a:endParaRPr lang="ru-RU" dirty="0"/>
          </a:p>
        </p:txBody>
      </p:sp>
      <p:pic>
        <p:nvPicPr>
          <p:cNvPr id="53250" name="Picture 2" descr="http://im5-tub-ru.yandex.net/i?id=293501089-39-72&amp;n=21"/>
          <p:cNvPicPr>
            <a:picLocks noGrp="1" noChangeAspect="1" noChangeArrowheads="1"/>
          </p:cNvPicPr>
          <p:nvPr>
            <p:ph type="pic" idx="1"/>
          </p:nvPr>
        </p:nvPicPr>
        <p:blipFill>
          <a:blip r:embed="rId2" cstate="print"/>
          <a:srcRect t="9712" b="9712"/>
          <a:stretch>
            <a:fillRect/>
          </a:stretch>
        </p:blipFill>
        <p:spPr bwMode="auto"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332656"/>
            <a:ext cx="2212848" cy="883852"/>
          </a:xfrm>
        </p:spPr>
        <p:txBody>
          <a:bodyPr/>
          <a:lstStyle/>
          <a:p>
            <a:r>
              <a:rPr lang="ru-RU" dirty="0" smtClean="0"/>
              <a:t>Вода в других направлениях.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sz="half" idx="2"/>
          </p:nvPr>
        </p:nvSpPr>
        <p:spPr>
          <a:xfrm>
            <a:off x="179512" y="1340768"/>
            <a:ext cx="3168352" cy="5400600"/>
          </a:xfrm>
        </p:spPr>
        <p:txBody>
          <a:bodyPr>
            <a:normAutofit fontScale="85000" lnSpcReduction="20000"/>
          </a:bodyPr>
          <a:lstStyle/>
          <a:p>
            <a:r>
              <a:rPr lang="ru-RU" dirty="0" smtClean="0"/>
              <a:t>В медицине вода - растворитель, лекарственное средство, средство санитарии и гигиены, "транспортное средство". Повышение уровня медицинского обслуживания и рост народонаселения планеты Земля естественным образом ведет к росту водопотребления на медицинские цели.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 smtClean="0"/>
          </a:p>
          <a:p>
            <a:r>
              <a:rPr lang="ru-RU" dirty="0" smtClean="0"/>
              <a:t>В сельском хозяйстве вода – "транспортное средство" питательных веществ к клеткам растений и животных, участник процесса фотосинтеза, регулятор температуры живых организмов. Объемы воды, которые затрачиваются для полива сельскохозяйственных растений, при кормлении животных, птицы, не уступают объемам, используемым промышленностью.</a:t>
            </a:r>
          </a:p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В быту вода - средство санитарии и гигиены, участник химических реакций, протекающих при приготовлении пищи, теплоноситель, "транспортное средство", удаляющее продукты жизнедеятельности человека в канализацию. Вода моет всех людей, машины, дороги. Норма водопотребления на одного человека существенно разная по отдельным городам. Вспомним о приблизительно 6 миллиардах человек, населяющих планету Земля и нам станет ясно, почему время от времени возникают разговоры о все возрастающих проблемах с питьевой водой даже в регионах планеты, где очень много воды.</a:t>
            </a:r>
          </a:p>
          <a:p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pic>
        <p:nvPicPr>
          <p:cNvPr id="54274" name="Picture 2" descr="http://im5-tub-ru.yandex.net/i?id=421769020-51-72&amp;n=21"/>
          <p:cNvPicPr>
            <a:picLocks noGrp="1" noChangeAspect="1" noChangeArrowheads="1"/>
          </p:cNvPicPr>
          <p:nvPr>
            <p:ph type="pic" idx="1"/>
          </p:nvPr>
        </p:nvPicPr>
        <p:blipFill>
          <a:blip r:embed="rId2" cstate="print"/>
          <a:srcRect l="5942" r="5942"/>
          <a:stretch>
            <a:fillRect/>
          </a:stretch>
        </p:blipFill>
        <p:spPr bwMode="auto"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811843"/>
          </a:xfrm>
        </p:spPr>
        <p:txBody>
          <a:bodyPr/>
          <a:lstStyle/>
          <a:p>
            <a:r>
              <a:rPr lang="ru-RU" dirty="0" smtClean="0"/>
              <a:t>Вода и мы.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sz="half" idx="2"/>
          </p:nvPr>
        </p:nvSpPr>
        <p:spPr>
          <a:xfrm>
            <a:off x="609600" y="2060848"/>
            <a:ext cx="2522240" cy="4797151"/>
          </a:xfrm>
        </p:spPr>
        <p:txBody>
          <a:bodyPr>
            <a:normAutofit/>
          </a:bodyPr>
          <a:lstStyle/>
          <a:p>
            <a:r>
              <a:rPr lang="ru-RU" dirty="0" smtClean="0"/>
              <a:t>Без воды не замесить тесто для хлеба , не приготовить бетон для стройки, не сделать ни бумагу, ни ткань для одежды, ни резину, ни металл, ни конфеты, ни пластмассу, ни лекарств - ничего не сделать без воды! </a:t>
            </a:r>
          </a:p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Вода - единственное вещество на Земле, которое существует сразу в разных состояниях: вода может быть жидкой, при охлаждении переходит в твердое состояние – лед, а при нагревании превращается из жидкости в пар.</a:t>
            </a:r>
          </a:p>
          <a:p>
            <a:endParaRPr lang="ru-RU" dirty="0"/>
          </a:p>
        </p:txBody>
      </p:sp>
      <p:pic>
        <p:nvPicPr>
          <p:cNvPr id="55298" name="Picture 2" descr="http://im4-tub-ru.yandex.net/i?id=162777341-14-72&amp;n=21"/>
          <p:cNvPicPr>
            <a:picLocks noGrp="1" noChangeAspect="1" noChangeArrowheads="1"/>
          </p:cNvPicPr>
          <p:nvPr>
            <p:ph type="pic" idx="1"/>
          </p:nvPr>
        </p:nvPicPr>
        <p:blipFill>
          <a:blip r:embed="rId2" cstate="print"/>
          <a:srcRect t="13684" b="13684"/>
          <a:stretch>
            <a:fillRect/>
          </a:stretch>
        </p:blipFill>
        <p:spPr bwMode="auto"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476672"/>
            <a:ext cx="2212848" cy="770777"/>
          </a:xfrm>
        </p:spPr>
        <p:txBody>
          <a:bodyPr/>
          <a:lstStyle/>
          <a:p>
            <a:r>
              <a:rPr lang="ru-RU" dirty="0" smtClean="0"/>
              <a:t>Итоги.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sz="half" idx="2"/>
          </p:nvPr>
        </p:nvSpPr>
        <p:spPr>
          <a:xfrm>
            <a:off x="251520" y="1268760"/>
            <a:ext cx="2160240" cy="4248472"/>
          </a:xfrm>
        </p:spPr>
        <p:txBody>
          <a:bodyPr>
            <a:normAutofit lnSpcReduction="10000"/>
          </a:bodyPr>
          <a:lstStyle/>
          <a:p>
            <a:r>
              <a:rPr lang="ru-RU" dirty="0" smtClean="0"/>
              <a:t>Вода - одно из главных богатств на Земле. Трудно представить, что стало бы с нашей планетой, если бы исчезла пресная вода. Человеку нужно выпивать в день около 1,7 литров воды. И примерно в 20 раз больше ежедневно требуется каждому из нас для мытья, приготовления пищи и так далее. Угроза исчезновения пресной воды существует. От загрязнения воды страдает всё живое, она вредна для здоровья человека</a:t>
            </a:r>
            <a:r>
              <a:rPr lang="ru-RU" dirty="0" smtClean="0"/>
              <a:t>.</a:t>
            </a:r>
            <a:r>
              <a:rPr lang="ru-RU" b="1" dirty="0" smtClean="0"/>
              <a:t>  </a:t>
            </a: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</a:rPr>
              <a:t>Поэтому воду –  наше главное богатство – надо беречь!!!</a:t>
            </a:r>
            <a:endParaRPr lang="ru-RU" dirty="0" smtClean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pic>
        <p:nvPicPr>
          <p:cNvPr id="56322" name="Picture 2" descr="http://im6-tub-ru.yandex.net/i?id=436849943-57-72&amp;n=21"/>
          <p:cNvPicPr>
            <a:picLocks noGrp="1" noChangeAspect="1" noChangeArrowheads="1"/>
          </p:cNvPicPr>
          <p:nvPr>
            <p:ph type="pic" idx="1"/>
          </p:nvPr>
        </p:nvPicPr>
        <p:blipFill>
          <a:blip r:embed="rId2" cstate="print"/>
          <a:srcRect t="4038" b="4038"/>
          <a:stretch>
            <a:fillRect/>
          </a:stretch>
        </p:blipFill>
        <p:spPr bwMode="auto"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14</TotalTime>
  <Words>238</Words>
  <Application>Microsoft Office PowerPoint</Application>
  <PresentationFormat>Экран (4:3)</PresentationFormat>
  <Paragraphs>39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Поток</vt:lpstr>
      <vt:lpstr>Человек и вода.</vt:lpstr>
      <vt:lpstr>Слайд 2</vt:lpstr>
      <vt:lpstr>Другие применения для воды придуманные человечеством.</vt:lpstr>
      <vt:lpstr>Вода в жизни человека.</vt:lpstr>
      <vt:lpstr>Вода в других направлениях.</vt:lpstr>
      <vt:lpstr>Вода и мы.</vt:lpstr>
      <vt:lpstr>Итоги.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Человек и вода.</dc:title>
  <dc:creator>User</dc:creator>
  <cp:lastModifiedBy>User</cp:lastModifiedBy>
  <cp:revision>2</cp:revision>
  <dcterms:created xsi:type="dcterms:W3CDTF">2013-12-06T15:44:45Z</dcterms:created>
  <dcterms:modified xsi:type="dcterms:W3CDTF">2013-12-06T15:59:14Z</dcterms:modified>
</cp:coreProperties>
</file>