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u="sng" dirty="0" smtClean="0">
                <a:solidFill>
                  <a:srgbClr val="FFC000"/>
                </a:solidFill>
              </a:rPr>
              <a:t> В XIV в. Москва возглавила борьбу за освобождение русских земель от власти Золотой Орды. </a:t>
            </a:r>
            <a:endParaRPr lang="ru-RU" sz="1800" i="1" u="sng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Могущественная Золотая Орда приходила в упадок. Видя ее слабость, московский князь перестал считаться с волей хана и посылал ему все меньше и меньше дани. Разгневанный правитель Орды Мамай решил проучить непокорного князя и снарядил против него огромное войско. Он грозился разорить всю русскую землю.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67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 В XIV в. Москва возглавила борьбу за освобождение русских земель от власти Золотой Орды. 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Куликовская битва</dc:title>
  <dc:creator>User</dc:creator>
  <dc:description> В XIV в. Москва возглавила борьбу за освобождение русских земель от власти Золотой Орды. </dc:description>
  <cp:lastModifiedBy>User</cp:lastModifiedBy>
  <cp:revision>21</cp:revision>
  <dcterms:created xsi:type="dcterms:W3CDTF">2017-09-23T08:15:41Z</dcterms:created>
  <dcterms:modified xsi:type="dcterms:W3CDTF">2018-07-01T19:21:44Z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Куликовская битва</vt:lpwstr>
  </property>
  <property fmtid="{D5CDD505-2E9C-101B-9397-08002B2CF9AE}" pid="3" name="SlideDescription">
    <vt:lpwstr> В XIV в. Москва возглавила борьбу за освобождение русских земель от власти Золотой Орды. </vt:lpwstr>
  </property>
</Properties>
</file>