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700808"/>
            <a:ext cx="9144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 smtClean="0"/>
              <a:t>Сочинение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Олицетворение </a:t>
            </a:r>
            <a:endParaRPr lang="ru-RU" sz="6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добра 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и зла в поэме «Руслан и Людмила»</a:t>
            </a:r>
            <a:endParaRPr lang="ru-RU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84784"/>
            <a:ext cx="896448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/>
              <a:t>Вступление</a:t>
            </a:r>
            <a:r>
              <a:rPr lang="ru-RU" sz="2800" b="1" dirty="0" smtClean="0"/>
              <a:t>. </a:t>
            </a:r>
            <a:r>
              <a:rPr lang="ru-RU" sz="2800" dirty="0" smtClean="0"/>
              <a:t>Здесь можно написать несколько предложений о писателе, либо об истории создания </a:t>
            </a:r>
            <a:r>
              <a:rPr lang="ru-RU" sz="2800" dirty="0" smtClean="0"/>
              <a:t>произведения. Нужно </a:t>
            </a:r>
            <a:r>
              <a:rPr lang="ru-RU" sz="2800" dirty="0" smtClean="0"/>
              <a:t>плавно подвести читателя к тому, что </a:t>
            </a:r>
            <a:r>
              <a:rPr lang="ru-RU" sz="2800" dirty="0" smtClean="0"/>
              <a:t>вы будете рассказывать в основной части.</a:t>
            </a:r>
            <a:endParaRPr lang="ru-RU" sz="2800" dirty="0" smtClean="0"/>
          </a:p>
          <a:p>
            <a:pPr fontAlgn="base"/>
            <a:r>
              <a:rPr lang="ru-RU" sz="2800" b="1" u="sng" dirty="0" smtClean="0"/>
              <a:t>Основная </a:t>
            </a:r>
            <a:r>
              <a:rPr lang="ru-RU" sz="2800" b="1" u="sng" dirty="0" smtClean="0"/>
              <a:t>часть</a:t>
            </a:r>
            <a:r>
              <a:rPr lang="ru-RU" sz="2800" b="1" dirty="0" smtClean="0"/>
              <a:t>. </a:t>
            </a:r>
            <a:r>
              <a:rPr lang="ru-RU" sz="2800" dirty="0" smtClean="0"/>
              <a:t>Изложение авторской </a:t>
            </a:r>
            <a:r>
              <a:rPr lang="ru-RU" sz="2800" dirty="0" smtClean="0"/>
              <a:t>позиции. Выражение </a:t>
            </a:r>
            <a:r>
              <a:rPr lang="ru-RU" sz="2800" dirty="0" smtClean="0"/>
              <a:t>собственного </a:t>
            </a:r>
            <a:r>
              <a:rPr lang="ru-RU" sz="2800" dirty="0" smtClean="0"/>
              <a:t>мнения. Аргументация мнения. О</a:t>
            </a:r>
            <a:r>
              <a:rPr lang="ru-RU" sz="2800" dirty="0" smtClean="0"/>
              <a:t>сновная часть должна </a:t>
            </a:r>
            <a:r>
              <a:rPr lang="ru-RU" sz="2800" dirty="0" smtClean="0"/>
              <a:t>содержать примеры из произведения, желательны небольшие цитаты для подтверждения слов автора сочинения</a:t>
            </a:r>
            <a:r>
              <a:rPr lang="ru-RU" sz="2800" dirty="0" smtClean="0"/>
              <a:t>.</a:t>
            </a:r>
            <a:endParaRPr lang="ru-RU" sz="2800" dirty="0" smtClean="0"/>
          </a:p>
          <a:p>
            <a:r>
              <a:rPr lang="ru-RU" sz="2800" u="sng" dirty="0" smtClean="0"/>
              <a:t>З</a:t>
            </a:r>
            <a:r>
              <a:rPr lang="ru-RU" sz="2800" b="1" u="sng" dirty="0" smtClean="0"/>
              <a:t>аключение</a:t>
            </a:r>
            <a:r>
              <a:rPr lang="ru-RU" sz="2800" dirty="0" smtClean="0"/>
              <a:t>. </a:t>
            </a:r>
            <a:r>
              <a:rPr lang="ru-RU" sz="2800" dirty="0" smtClean="0"/>
              <a:t>Подводим итог, делаем обобщение вышеописанного. 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Объем сочинения – </a:t>
            </a:r>
            <a:r>
              <a:rPr lang="ru-RU" sz="2800" b="1" dirty="0" smtClean="0"/>
              <a:t>1-1,5 </a:t>
            </a:r>
            <a:r>
              <a:rPr lang="ru-RU" sz="2800" b="1" dirty="0" smtClean="0"/>
              <a:t>стр.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b="1" dirty="0" smtClean="0"/>
          </a:p>
        </p:txBody>
      </p:sp>
      <p:sp>
        <p:nvSpPr>
          <p:cNvPr id="1026" name="AutoShape 2" descr="http://wordru.ru/wp-content/uploads/2013/03/xwriting.jpg.pagespeed.ic.wxRwtOYHDO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wordru.ru/wp-content/uploads/2013/03/xwriting.jpg.pagespeed.ic.wxRwtOYHDO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wordru.ru/wp-content/uploads/2013/03/xwriting.jpg.pagespeed.ic.wxRwtOYHDO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404664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Структура сочинения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404664"/>
            <a:ext cx="545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Как оформляются цитаты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84784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1. Вначале пишутся «слова автора» — это та часть предложения, в которой вы говорите, кто и где, по какому поводу написал то, что вы сейчас намереваетесь процитировать. </a:t>
            </a:r>
          </a:p>
          <a:p>
            <a:pPr fontAlgn="base"/>
            <a:r>
              <a:rPr lang="ru-RU" b="1" dirty="0" smtClean="0"/>
              <a:t>Затем ставится двоеточие, открываются кавычки и с большой буквы приводится целиком авторское высказывание. После того как закроются кавычки, ставится точка. 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Великий русский критик В. Г. Белинский писал: «Для истинного художника — где жизнь, там и поэзия».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2. Можно написать слова автора, т. е. ваши слова, после цитаты или в середине цитируемого текста. Тогда знаки препинания ставьте так: 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«Язык неистощим в сочетаниях слов», — отмечал А.С. Пушкин. 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«Язык, — утверждал А. П. Чехов, — должен быть прост и изящен». 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3. Можно цитату встроить в собственные рассуждения: 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С.И. Вавилов считал, что надо «…всеми мерами избавлять человечество от чтения плохих, ненужных книг».</a:t>
            </a:r>
          </a:p>
          <a:p>
            <a:pPr fontAlgn="base"/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endParaRPr lang="ru-RU" b="1" dirty="0" smtClean="0"/>
          </a:p>
          <a:p>
            <a:pPr fontAlgn="base"/>
            <a:endParaRPr lang="ru-RU" b="1" dirty="0" smtClean="0"/>
          </a:p>
          <a:p>
            <a:pPr fontAlgn="base"/>
            <a:endParaRPr lang="ru-RU" b="1" dirty="0" smtClean="0"/>
          </a:p>
          <a:p>
            <a:pPr fontAlgn="base"/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39</TotalTime>
  <Words>256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Обычная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Чуфистик</dc:creator>
  <cp:lastModifiedBy>Чуфистик</cp:lastModifiedBy>
  <cp:revision>9</cp:revision>
  <dcterms:created xsi:type="dcterms:W3CDTF">2016-12-06T11:53:00Z</dcterms:created>
  <dcterms:modified xsi:type="dcterms:W3CDTF">2018-10-14T16:16:58Z</dcterms:modified>
</cp:coreProperties>
</file>