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Проект по химии: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«Химия  курения»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541069"/>
            <a:ext cx="2880320" cy="1308706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/>
              <a:t>Выполнил:</a:t>
            </a:r>
          </a:p>
          <a:p>
            <a:pPr algn="r"/>
            <a:r>
              <a:rPr lang="ru-RU" dirty="0" smtClean="0"/>
              <a:t>учащийся  </a:t>
            </a:r>
            <a:r>
              <a:rPr lang="ru-RU" dirty="0"/>
              <a:t>«А» класса</a:t>
            </a:r>
          </a:p>
          <a:p>
            <a:pPr algn="r"/>
            <a:r>
              <a:rPr lang="ru-RU" dirty="0"/>
              <a:t>Руководитель:</a:t>
            </a:r>
          </a:p>
          <a:p>
            <a:pPr algn="r"/>
            <a:r>
              <a:rPr lang="ru-RU" smtClean="0"/>
              <a:t>учитель </a:t>
            </a:r>
            <a:r>
              <a:rPr lang="ru-RU" dirty="0"/>
              <a:t>химии</a:t>
            </a:r>
          </a:p>
        </p:txBody>
      </p:sp>
    </p:spTree>
    <p:extLst>
      <p:ext uri="{BB962C8B-B14F-4D97-AF65-F5344CB8AC3E}">
        <p14:creationId xmlns:p14="http://schemas.microsoft.com/office/powerpoint/2010/main" val="23980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624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1684-м году в Москве попытались ввести "крепкое запрещение живущим татарам торговать табаком". Царь Михаил Фёдорович требует казнить любого, у кого будет обнаружен табак, а вот царь Алексей Михайлович более гуманен - он издал указ о том, что такого человека нужно "мучить до тех пор, пока не выдаст имя человека, давшего оный".</a:t>
            </a:r>
          </a:p>
        </p:txBody>
      </p:sp>
      <p:pic>
        <p:nvPicPr>
          <p:cNvPr id="4" name="Рисунок 3" descr="Михаил Федорович против кур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4000"/>
            <a:ext cx="8208912" cy="5217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13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Первые тревожные </a:t>
            </a:r>
            <a:r>
              <a:rPr lang="ru-RU" b="1" dirty="0" smtClean="0"/>
              <a:t>звоночки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Первые в истории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серьезные заявления о вреде табака сделал еще король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Англии Яков I Стюарт.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был один из наиболее образованных людей в это время.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000416" cy="47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56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еще в 1604 г. опубликовал свою работу под названием "Возражения против табака". В ней он утверждал, что привычка, которую так полюбили его соотечественники, "отвратительна для глаз, разрушительна для мозга, опасна для легких, ненавистна носу". А дым он сравнивал с "дымом в аду".</a:t>
            </a:r>
          </a:p>
        </p:txBody>
      </p:sp>
      <p:pic>
        <p:nvPicPr>
          <p:cNvPr id="8194" name="Picture 2" descr="https://akela.mendelu.cz/~xzurek1/style/img/17thcentr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344816" cy="582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0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Эпидемия рака легких, которую связывают с курением, началась лишь в 20-м веке - так, к примеру, в начале столетия врачи созывали коллег изучить редкие случаи рака легких.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59284"/>
            <a:ext cx="5256584" cy="589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358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9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Курение является одной из наиболее распространенных и массовых  в мировом масштабе привычек, наносящей урон, как здоровью отдельного человека, так и обществу в </a:t>
            </a:r>
            <a:r>
              <a:rPr lang="ru-RU" dirty="0" smtClean="0"/>
              <a:t>целом. </a:t>
            </a:r>
          </a:p>
          <a:p>
            <a:r>
              <a:rPr lang="ru-RU" dirty="0"/>
              <a:t>Почему  люди курят? Какой вред  наносит  человеку  эта  вредная  привычка? Как  решить  проблему  курения? </a:t>
            </a:r>
          </a:p>
        </p:txBody>
      </p:sp>
    </p:spTree>
    <p:extLst>
      <p:ext uri="{BB962C8B-B14F-4D97-AF65-F5344CB8AC3E}">
        <p14:creationId xmlns:p14="http://schemas.microsoft.com/office/powerpoint/2010/main" val="21519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История возникновения </a:t>
            </a:r>
            <a:r>
              <a:rPr lang="ru-RU" b="1" dirty="0" smtClean="0"/>
              <a:t>табака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Уже за тысячу лет до нашей эры индейцы попробовали табачные листья. Его не только курили, как это представляют современники, но и жевали (традиция сохраняется до сих пор), и даже вводили в форме клизмы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делают индейцы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агуаруна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Перу).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99320"/>
            <a:ext cx="57150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9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/>
              <a:t>Первым европейцам, опробовавшим табак, не слишком повезло. Церковь стояла на страже здоровья - психического в первую очередь. В 1492 году Колумб просто выбросил связку табачных листьев. Однако именно с этого времени у "зелья" появилось название - Тобаго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08.fotocdn.net/s114/5dd604fe3f6f6851/public_pin_l/2572530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6759"/>
            <a:ext cx="8756647" cy="43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Интересный факт. Само слово "табак" имеет индейские корни. У индейцев «</a:t>
            </a:r>
            <a:r>
              <a:rPr lang="ru-RU" sz="1600" dirty="0" err="1"/>
              <a:t>аравак</a:t>
            </a:r>
            <a:r>
              <a:rPr lang="ru-RU" sz="1600" dirty="0"/>
              <a:t>» так назывался сам куст этого растения. А вот курить в речи майя звучало как "</a:t>
            </a:r>
            <a:r>
              <a:rPr lang="ru-RU" sz="1600" dirty="0" err="1"/>
              <a:t>сик</a:t>
            </a:r>
            <a:r>
              <a:rPr lang="ru-RU" sz="1600" dirty="0"/>
              <a:t>-ар". От этого слова и появились "сигареты</a:t>
            </a:r>
            <a:r>
              <a:rPr lang="ru-RU" sz="1600" dirty="0" smtClean="0"/>
              <a:t>".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1501 году первого закурившего европейца попросту бросили в тюрьму - суеверные испанцы подумали, что их товарищ находится под действием нечистого, раз выпускает изо рта густой дым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Уже через 30 лет табак начали высаживать как полноценную культуру - плантацию основали на о-ве Санто-Доминго. Еще спустя 25 лет Андре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вывез ценные семена из Бразилии и посеял их во Франции, близ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Ангулема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mages.theconversation.com/files/303967/original/file-20191127-180279-1u21onp.jpg?ixlib=rb-1.1.0&amp;q=15&amp;auto=format&amp;w=754&amp;h=423&amp;fit=crop&amp;dpr=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04448" cy="48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5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4624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Спустя 4 года, в 1560-м, Жан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Вильемен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основал моду на табак в высшем обществе. Считалось, что это очень полезное лекарственное средство от нефрита, дизентерии, колик, истерии, разных видов боли.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27 лет спустя голландцы опубликовали книгу о табаке под названием "Растительная панацея".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6200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52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Распространение по всему </a:t>
            </a:r>
            <a:r>
              <a:rPr lang="ru-RU" b="1" dirty="0" smtClean="0"/>
              <a:t>миру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"Казнить нельзя помиловать" - так можно охарактеризовать тот табачный "пожар", который охватил мир, начиная с 17-го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14320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659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Табак то становился законодателем мод в салонах, то запрещенным "фимиамом для дьявола". В Москву эту привычку, по всей видимости, привнесли те, кто познакомился с устоями Крымского ханства.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lemur59.ru/sites/default/files/images/%D0%BA%D1%80%D1%8B%D0%BC%D1%81%D0%BA%D0%B8%D0%B5%20%D0%B2%D0%BE%D0%B8%D0%BD%D1%8B%20175453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5588"/>
            <a:ext cx="748712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87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560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по химии: «Химия  курения» </vt:lpstr>
      <vt:lpstr>Введение</vt:lpstr>
      <vt:lpstr>История возникновения табака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Распространение по всему миру</vt:lpstr>
      <vt:lpstr>Презентация PowerPoint</vt:lpstr>
      <vt:lpstr>Презентация PowerPoint</vt:lpstr>
      <vt:lpstr>Первые тревожные звоночки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химии: «Химия  курения» </dc:title>
  <dc:creator>win10</dc:creator>
  <cp:lastModifiedBy>Пользователь Windows</cp:lastModifiedBy>
  <cp:revision>6</cp:revision>
  <dcterms:created xsi:type="dcterms:W3CDTF">2021-05-10T12:54:11Z</dcterms:created>
  <dcterms:modified xsi:type="dcterms:W3CDTF">2021-05-11T13:31:59Z</dcterms:modified>
</cp:coreProperties>
</file>